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9" r:id="rId1"/>
  </p:sldMasterIdLst>
  <p:notesMasterIdLst>
    <p:notesMasterId r:id="rId20"/>
  </p:notesMasterIdLst>
  <p:sldIdLst>
    <p:sldId id="256" r:id="rId2"/>
    <p:sldId id="282" r:id="rId3"/>
    <p:sldId id="272" r:id="rId4"/>
    <p:sldId id="291" r:id="rId5"/>
    <p:sldId id="292" r:id="rId6"/>
    <p:sldId id="294" r:id="rId7"/>
    <p:sldId id="295" r:id="rId8"/>
    <p:sldId id="296" r:id="rId9"/>
    <p:sldId id="304" r:id="rId10"/>
    <p:sldId id="305" r:id="rId11"/>
    <p:sldId id="306" r:id="rId12"/>
    <p:sldId id="307" r:id="rId13"/>
    <p:sldId id="299" r:id="rId14"/>
    <p:sldId id="298" r:id="rId15"/>
    <p:sldId id="300" r:id="rId16"/>
    <p:sldId id="301" r:id="rId17"/>
    <p:sldId id="302" r:id="rId18"/>
    <p:sldId id="30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82"/>
    <p:restoredTop sz="94694"/>
  </p:normalViewPr>
  <p:slideViewPr>
    <p:cSldViewPr snapToGrid="0" snapToObjects="1">
      <p:cViewPr varScale="1">
        <p:scale>
          <a:sx n="64" d="100"/>
          <a:sy n="64" d="100"/>
        </p:scale>
        <p:origin x="634"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1460F3-5C88-FA48-BF81-7EC7AF910200}" type="datetimeFigureOut">
              <a:rPr lang="en-US" smtClean="0"/>
              <a:t>8/24/2020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B1F866-1AD8-794A-8F60-28BD65F6D0EC}" type="slidenum">
              <a:rPr lang="en-US" smtClean="0"/>
              <a:t>‹#›</a:t>
            </a:fld>
            <a:endParaRPr lang="en-US"/>
          </a:p>
        </p:txBody>
      </p:sp>
    </p:spTree>
    <p:extLst>
      <p:ext uri="{BB962C8B-B14F-4D97-AF65-F5344CB8AC3E}">
        <p14:creationId xmlns:p14="http://schemas.microsoft.com/office/powerpoint/2010/main" val="933415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38F0F2B-896E-404F-8F56-BF1A159CAE34}" type="datetime1">
              <a:rPr lang="en-US" smtClean="0"/>
              <a:t>8/24/2020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B19678-1DA7-2541-A8B2-7EB12BE5B5E7}" type="slidenum">
              <a:rPr lang="en-US" smtClean="0"/>
              <a:t>‹#›</a:t>
            </a:fld>
            <a:endParaRPr lang="en-US"/>
          </a:p>
        </p:txBody>
      </p:sp>
    </p:spTree>
    <p:extLst>
      <p:ext uri="{BB962C8B-B14F-4D97-AF65-F5344CB8AC3E}">
        <p14:creationId xmlns:p14="http://schemas.microsoft.com/office/powerpoint/2010/main" val="4011158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31AD01-D713-434A-9965-FE2FFB18C2FC}" type="datetime1">
              <a:rPr lang="en-US" smtClean="0"/>
              <a:t>8/24/2020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B19678-1DA7-2541-A8B2-7EB12BE5B5E7}" type="slidenum">
              <a:rPr lang="en-US" smtClean="0"/>
              <a:t>‹#›</a:t>
            </a:fld>
            <a:endParaRPr lang="en-US"/>
          </a:p>
        </p:txBody>
      </p:sp>
    </p:spTree>
    <p:extLst>
      <p:ext uri="{BB962C8B-B14F-4D97-AF65-F5344CB8AC3E}">
        <p14:creationId xmlns:p14="http://schemas.microsoft.com/office/powerpoint/2010/main" val="4273862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5E0FD9-7A90-AE42-9723-824B8FC0E7F7}" type="datetime1">
              <a:rPr lang="en-US" smtClean="0"/>
              <a:t>8/24/2020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B19678-1DA7-2541-A8B2-7EB12BE5B5E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680213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4065B6-F317-3549-9F2E-08F41754B1DA}" type="datetime1">
              <a:rPr lang="en-US" smtClean="0"/>
              <a:t>8/24/2020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B19678-1DA7-2541-A8B2-7EB12BE5B5E7}" type="slidenum">
              <a:rPr lang="en-US" smtClean="0"/>
              <a:t>‹#›</a:t>
            </a:fld>
            <a:endParaRPr lang="en-US"/>
          </a:p>
        </p:txBody>
      </p:sp>
    </p:spTree>
    <p:extLst>
      <p:ext uri="{BB962C8B-B14F-4D97-AF65-F5344CB8AC3E}">
        <p14:creationId xmlns:p14="http://schemas.microsoft.com/office/powerpoint/2010/main" val="6926964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5A9442-A767-B049-ACDC-C6C81567B289}" type="datetime1">
              <a:rPr lang="en-US" smtClean="0"/>
              <a:t>8/24/2020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B19678-1DA7-2541-A8B2-7EB12BE5B5E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8910999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97B4A-8FFD-FC4F-B155-ECFFDF389A1E}" type="datetime1">
              <a:rPr lang="en-US" smtClean="0"/>
              <a:t>8/24/2020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B19678-1DA7-2541-A8B2-7EB12BE5B5E7}" type="slidenum">
              <a:rPr lang="en-US" smtClean="0"/>
              <a:t>‹#›</a:t>
            </a:fld>
            <a:endParaRPr lang="en-US"/>
          </a:p>
        </p:txBody>
      </p:sp>
    </p:spTree>
    <p:extLst>
      <p:ext uri="{BB962C8B-B14F-4D97-AF65-F5344CB8AC3E}">
        <p14:creationId xmlns:p14="http://schemas.microsoft.com/office/powerpoint/2010/main" val="40217482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4A1188-31D9-C34E-8B57-A48457C150F4}" type="datetime1">
              <a:rPr lang="en-US" smtClean="0"/>
              <a:t>8/24/2020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B19678-1DA7-2541-A8B2-7EB12BE5B5E7}" type="slidenum">
              <a:rPr lang="en-US" smtClean="0"/>
              <a:t>‹#›</a:t>
            </a:fld>
            <a:endParaRPr lang="en-US"/>
          </a:p>
        </p:txBody>
      </p:sp>
    </p:spTree>
    <p:extLst>
      <p:ext uri="{BB962C8B-B14F-4D97-AF65-F5344CB8AC3E}">
        <p14:creationId xmlns:p14="http://schemas.microsoft.com/office/powerpoint/2010/main" val="33245320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FE8129-B2EF-1F43-A3EC-F3D5DE377B53}" type="datetime1">
              <a:rPr lang="en-US" smtClean="0"/>
              <a:t>8/24/2020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B19678-1DA7-2541-A8B2-7EB12BE5B5E7}" type="slidenum">
              <a:rPr lang="en-US" smtClean="0"/>
              <a:t>‹#›</a:t>
            </a:fld>
            <a:endParaRPr lang="en-US"/>
          </a:p>
        </p:txBody>
      </p:sp>
    </p:spTree>
    <p:extLst>
      <p:ext uri="{BB962C8B-B14F-4D97-AF65-F5344CB8AC3E}">
        <p14:creationId xmlns:p14="http://schemas.microsoft.com/office/powerpoint/2010/main" val="4102035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B3713E-12B7-0149-A668-F8C891CBCFCD}" type="datetime1">
              <a:rPr lang="en-US" smtClean="0"/>
              <a:t>8/24/2020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B19678-1DA7-2541-A8B2-7EB12BE5B5E7}" type="slidenum">
              <a:rPr lang="en-US" smtClean="0"/>
              <a:t>‹#›</a:t>
            </a:fld>
            <a:endParaRPr lang="en-US"/>
          </a:p>
        </p:txBody>
      </p:sp>
    </p:spTree>
    <p:extLst>
      <p:ext uri="{BB962C8B-B14F-4D97-AF65-F5344CB8AC3E}">
        <p14:creationId xmlns:p14="http://schemas.microsoft.com/office/powerpoint/2010/main" val="3466048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FBA817-19D8-BD4D-9867-F36174549B87}" type="datetime1">
              <a:rPr lang="en-US" smtClean="0"/>
              <a:t>8/24/2020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B19678-1DA7-2541-A8B2-7EB12BE5B5E7}" type="slidenum">
              <a:rPr lang="en-US" smtClean="0"/>
              <a:t>‹#›</a:t>
            </a:fld>
            <a:endParaRPr lang="en-US"/>
          </a:p>
        </p:txBody>
      </p:sp>
    </p:spTree>
    <p:extLst>
      <p:ext uri="{BB962C8B-B14F-4D97-AF65-F5344CB8AC3E}">
        <p14:creationId xmlns:p14="http://schemas.microsoft.com/office/powerpoint/2010/main" val="3835402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FFC9E0F-B2EC-0340-B3BF-FEC8B6B73F04}" type="datetime1">
              <a:rPr lang="en-US" smtClean="0"/>
              <a:t>8/24/2020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B19678-1DA7-2541-A8B2-7EB12BE5B5E7}" type="slidenum">
              <a:rPr lang="en-US" smtClean="0"/>
              <a:t>‹#›</a:t>
            </a:fld>
            <a:endParaRPr lang="en-US"/>
          </a:p>
        </p:txBody>
      </p:sp>
    </p:spTree>
    <p:extLst>
      <p:ext uri="{BB962C8B-B14F-4D97-AF65-F5344CB8AC3E}">
        <p14:creationId xmlns:p14="http://schemas.microsoft.com/office/powerpoint/2010/main" val="1021474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A084FF-1CB5-774B-9DCF-3AB938797948}" type="datetime1">
              <a:rPr lang="en-US" smtClean="0"/>
              <a:t>8/24/2020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B19678-1DA7-2541-A8B2-7EB12BE5B5E7}" type="slidenum">
              <a:rPr lang="en-US" smtClean="0"/>
              <a:t>‹#›</a:t>
            </a:fld>
            <a:endParaRPr lang="en-US"/>
          </a:p>
        </p:txBody>
      </p:sp>
    </p:spTree>
    <p:extLst>
      <p:ext uri="{BB962C8B-B14F-4D97-AF65-F5344CB8AC3E}">
        <p14:creationId xmlns:p14="http://schemas.microsoft.com/office/powerpoint/2010/main" val="277716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13706E-F155-3C4A-9E4C-163CD45BF6D9}" type="datetime1">
              <a:rPr lang="en-US" smtClean="0"/>
              <a:t>8/24/2020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5B19678-1DA7-2541-A8B2-7EB12BE5B5E7}" type="slidenum">
              <a:rPr lang="en-US" smtClean="0"/>
              <a:t>‹#›</a:t>
            </a:fld>
            <a:endParaRPr lang="en-US"/>
          </a:p>
        </p:txBody>
      </p:sp>
    </p:spTree>
    <p:extLst>
      <p:ext uri="{BB962C8B-B14F-4D97-AF65-F5344CB8AC3E}">
        <p14:creationId xmlns:p14="http://schemas.microsoft.com/office/powerpoint/2010/main" val="4213280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B58924-67BA-6F45-AC81-941B888B658E}" type="datetime1">
              <a:rPr lang="en-US" smtClean="0"/>
              <a:t>8/24/2020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5B19678-1DA7-2541-A8B2-7EB12BE5B5E7}" type="slidenum">
              <a:rPr lang="en-US" smtClean="0"/>
              <a:t>‹#›</a:t>
            </a:fld>
            <a:endParaRPr lang="en-US"/>
          </a:p>
        </p:txBody>
      </p:sp>
    </p:spTree>
    <p:extLst>
      <p:ext uri="{BB962C8B-B14F-4D97-AF65-F5344CB8AC3E}">
        <p14:creationId xmlns:p14="http://schemas.microsoft.com/office/powerpoint/2010/main" val="2392987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48829D-266F-0E42-B7A7-E1371B179425}" type="datetime1">
              <a:rPr lang="en-US" smtClean="0"/>
              <a:t>8/24/2020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B19678-1DA7-2541-A8B2-7EB12BE5B5E7}" type="slidenum">
              <a:rPr lang="en-US" smtClean="0"/>
              <a:t>‹#›</a:t>
            </a:fld>
            <a:endParaRPr lang="en-US"/>
          </a:p>
        </p:txBody>
      </p:sp>
    </p:spTree>
    <p:extLst>
      <p:ext uri="{BB962C8B-B14F-4D97-AF65-F5344CB8AC3E}">
        <p14:creationId xmlns:p14="http://schemas.microsoft.com/office/powerpoint/2010/main" val="1682645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B19678-1DA7-2541-A8B2-7EB12BE5B5E7}" type="slidenum">
              <a:rPr lang="en-US" smtClean="0"/>
              <a:t>‹#›</a:t>
            </a:fld>
            <a:endParaRPr lang="en-US"/>
          </a:p>
        </p:txBody>
      </p:sp>
      <p:sp>
        <p:nvSpPr>
          <p:cNvPr id="5" name="Date Placeholder 4"/>
          <p:cNvSpPr>
            <a:spLocks noGrp="1"/>
          </p:cNvSpPr>
          <p:nvPr>
            <p:ph type="dt" sz="half" idx="10"/>
          </p:nvPr>
        </p:nvSpPr>
        <p:spPr/>
        <p:txBody>
          <a:bodyPr/>
          <a:lstStyle/>
          <a:p>
            <a:fld id="{A71F52C5-0622-9F46-9468-F6EB3037F1A8}" type="datetime1">
              <a:rPr lang="en-US" smtClean="0"/>
              <a:t>8/24/2020</a:t>
            </a:fld>
            <a:endParaRPr lang="en-US"/>
          </a:p>
        </p:txBody>
      </p:sp>
    </p:spTree>
    <p:extLst>
      <p:ext uri="{BB962C8B-B14F-4D97-AF65-F5344CB8AC3E}">
        <p14:creationId xmlns:p14="http://schemas.microsoft.com/office/powerpoint/2010/main" val="1671617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73A2616-9311-6A4E-BCEE-8719535175D7}" type="datetime1">
              <a:rPr lang="en-US" smtClean="0"/>
              <a:t>8/24/2020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5B19678-1DA7-2541-A8B2-7EB12BE5B5E7}" type="slidenum">
              <a:rPr lang="en-US" smtClean="0"/>
              <a:t>‹#›</a:t>
            </a:fld>
            <a:endParaRPr lang="en-US"/>
          </a:p>
        </p:txBody>
      </p:sp>
    </p:spTree>
    <p:extLst>
      <p:ext uri="{BB962C8B-B14F-4D97-AF65-F5344CB8AC3E}">
        <p14:creationId xmlns:p14="http://schemas.microsoft.com/office/powerpoint/2010/main" val="1564306310"/>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eliasdabbas/us-midterm-elections-2018-on-google-search" TargetMode="External"/><Relationship Id="rId2" Type="http://schemas.openxmlformats.org/officeDocument/2006/relationships/hyperlink" Target="https://electionlab.mit.edu/data" TargetMode="External"/><Relationship Id="rId1" Type="http://schemas.openxmlformats.org/officeDocument/2006/relationships/slideLayout" Target="../slideLayouts/slideLayout2.xml"/><Relationship Id="rId4" Type="http://schemas.openxmlformats.org/officeDocument/2006/relationships/hyperlink" Target="https://www.kaggle.com/benhamner/2016-us-election?select=primary_results.csv"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F57DB1C-6494-4CC4-A5E8-931957565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FFFB778B-5206-4BB0-A468-327E71367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Shape 11">
            <a:extLst>
              <a:ext uri="{FF2B5EF4-FFF2-40B4-BE49-F238E27FC236}">
                <a16:creationId xmlns:a16="http://schemas.microsoft.com/office/drawing/2014/main" id="{E6C0471D-BE03-4D81-BDB5-D510BC0D8A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3379" y="0"/>
            <a:ext cx="5438621" cy="6857999"/>
          </a:xfrm>
          <a:custGeom>
            <a:avLst/>
            <a:gdLst>
              <a:gd name="connsiteX0" fmla="*/ 0 w 5438621"/>
              <a:gd name="connsiteY0" fmla="*/ 0 h 6857999"/>
              <a:gd name="connsiteX1" fmla="*/ 573774 w 5438621"/>
              <a:gd name="connsiteY1" fmla="*/ 0 h 6857999"/>
              <a:gd name="connsiteX2" fmla="*/ 1182808 w 5438621"/>
              <a:gd name="connsiteY2" fmla="*/ 0 h 6857999"/>
              <a:gd name="connsiteX3" fmla="*/ 4537195 w 5438621"/>
              <a:gd name="connsiteY3" fmla="*/ 0 h 6857999"/>
              <a:gd name="connsiteX4" fmla="*/ 5187609 w 5438621"/>
              <a:gd name="connsiteY4" fmla="*/ 0 h 6857999"/>
              <a:gd name="connsiteX5" fmla="*/ 5438621 w 5438621"/>
              <a:gd name="connsiteY5" fmla="*/ 0 h 6857999"/>
              <a:gd name="connsiteX6" fmla="*/ 5438621 w 5438621"/>
              <a:gd name="connsiteY6" fmla="*/ 6857999 h 6857999"/>
              <a:gd name="connsiteX7" fmla="*/ 4802807 w 5438621"/>
              <a:gd name="connsiteY7" fmla="*/ 6857999 h 6857999"/>
              <a:gd name="connsiteX8" fmla="*/ 4537195 w 5438621"/>
              <a:gd name="connsiteY8" fmla="*/ 6857999 h 6857999"/>
              <a:gd name="connsiteX9" fmla="*/ 1182808 w 5438621"/>
              <a:gd name="connsiteY9" fmla="*/ 6857999 h 6857999"/>
              <a:gd name="connsiteX10" fmla="*/ 1049897 w 5438621"/>
              <a:gd name="connsiteY10"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8621" h="6857999">
                <a:moveTo>
                  <a:pt x="0" y="0"/>
                </a:moveTo>
                <a:lnTo>
                  <a:pt x="573774" y="0"/>
                </a:lnTo>
                <a:lnTo>
                  <a:pt x="1182808" y="0"/>
                </a:lnTo>
                <a:lnTo>
                  <a:pt x="4537195" y="0"/>
                </a:lnTo>
                <a:lnTo>
                  <a:pt x="5187609" y="0"/>
                </a:lnTo>
                <a:lnTo>
                  <a:pt x="5438621" y="0"/>
                </a:lnTo>
                <a:lnTo>
                  <a:pt x="5438621" y="6857999"/>
                </a:lnTo>
                <a:lnTo>
                  <a:pt x="4802807" y="6857999"/>
                </a:lnTo>
                <a:lnTo>
                  <a:pt x="4537195" y="6857999"/>
                </a:lnTo>
                <a:lnTo>
                  <a:pt x="1182808" y="6857999"/>
                </a:lnTo>
                <a:lnTo>
                  <a:pt x="1049897" y="6857999"/>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4" name="Straight Connector 13">
            <a:extLst>
              <a:ext uri="{FF2B5EF4-FFF2-40B4-BE49-F238E27FC236}">
                <a16:creationId xmlns:a16="http://schemas.microsoft.com/office/drawing/2014/main" id="{22721A85-1EA4-4D87-97AB-0BB4AB78F9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78143" y="0"/>
            <a:ext cx="860630" cy="6857999"/>
          </a:xfrm>
          <a:prstGeom prst="line">
            <a:avLst/>
          </a:prstGeom>
          <a:ln w="15875" cap="sq">
            <a:solidFill>
              <a:schemeClr val="accent1"/>
            </a:solidFill>
            <a:beve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5E836EB-03CD-4BA5-A751-21D2ACC283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453743" y="3483429"/>
            <a:ext cx="6738258" cy="3374570"/>
          </a:xfrm>
          <a:prstGeom prst="line">
            <a:avLst/>
          </a:prstGeom>
          <a:ln w="9525">
            <a:solidFill>
              <a:schemeClr val="accent1">
                <a:lumMod val="60000"/>
                <a:lumOff val="40000"/>
                <a:alpha val="80000"/>
              </a:schemeClr>
            </a:solidFill>
          </a:ln>
        </p:spPr>
        <p:style>
          <a:lnRef idx="2">
            <a:schemeClr val="accent1"/>
          </a:lnRef>
          <a:fillRef idx="0">
            <a:schemeClr val="accent1"/>
          </a:fillRef>
          <a:effectRef idx="1">
            <a:schemeClr val="accent1"/>
          </a:effectRef>
          <a:fontRef idx="minor">
            <a:schemeClr val="tx1"/>
          </a:fontRef>
        </p:style>
      </p:cxnSp>
      <p:sp>
        <p:nvSpPr>
          <p:cNvPr id="3" name="Subtitle 2">
            <a:extLst>
              <a:ext uri="{FF2B5EF4-FFF2-40B4-BE49-F238E27FC236}">
                <a16:creationId xmlns:a16="http://schemas.microsoft.com/office/drawing/2014/main" id="{D2BB5CE5-47D5-654B-9563-9525CEED1C1D}"/>
              </a:ext>
            </a:extLst>
          </p:cNvPr>
          <p:cNvSpPr>
            <a:spLocks noGrp="1"/>
          </p:cNvSpPr>
          <p:nvPr>
            <p:ph type="subTitle" idx="1"/>
          </p:nvPr>
        </p:nvSpPr>
        <p:spPr>
          <a:xfrm>
            <a:off x="7534654" y="1892300"/>
            <a:ext cx="3425445" cy="3073400"/>
          </a:xfrm>
        </p:spPr>
        <p:txBody>
          <a:bodyPr anchor="ctr">
            <a:normAutofit/>
          </a:bodyPr>
          <a:lstStyle/>
          <a:p>
            <a:pPr algn="l"/>
            <a:r>
              <a:rPr lang="en-US" sz="2000" dirty="0" err="1">
                <a:solidFill>
                  <a:srgbClr val="FFFFFF"/>
                </a:solidFill>
              </a:rPr>
              <a:t>Vasuda</a:t>
            </a:r>
            <a:r>
              <a:rPr lang="en-US" sz="2000" dirty="0">
                <a:solidFill>
                  <a:srgbClr val="FFFFFF"/>
                </a:solidFill>
              </a:rPr>
              <a:t> </a:t>
            </a:r>
            <a:r>
              <a:rPr lang="en-US" sz="2000" dirty="0" err="1">
                <a:solidFill>
                  <a:srgbClr val="FFFFFF"/>
                </a:solidFill>
              </a:rPr>
              <a:t>Trehan</a:t>
            </a:r>
            <a:endParaRPr lang="en-US" sz="2000" dirty="0">
              <a:solidFill>
                <a:srgbClr val="FFFFFF"/>
              </a:solidFill>
            </a:endParaRPr>
          </a:p>
          <a:p>
            <a:pPr algn="l"/>
            <a:r>
              <a:rPr lang="en-US" sz="2000" dirty="0">
                <a:solidFill>
                  <a:srgbClr val="FFFFFF"/>
                </a:solidFill>
              </a:rPr>
              <a:t>Srinivas </a:t>
            </a:r>
            <a:r>
              <a:rPr lang="en-US" sz="2000" dirty="0" err="1">
                <a:solidFill>
                  <a:srgbClr val="FFFFFF"/>
                </a:solidFill>
              </a:rPr>
              <a:t>Hanumansetty</a:t>
            </a:r>
            <a:r>
              <a:rPr lang="en-US" sz="2000" dirty="0">
                <a:solidFill>
                  <a:srgbClr val="FFFFFF"/>
                </a:solidFill>
              </a:rPr>
              <a:t> </a:t>
            </a:r>
          </a:p>
          <a:p>
            <a:pPr algn="l"/>
            <a:r>
              <a:rPr lang="en-US" sz="2000" dirty="0">
                <a:solidFill>
                  <a:srgbClr val="FFFFFF"/>
                </a:solidFill>
              </a:rPr>
              <a:t>Simar Singh</a:t>
            </a:r>
          </a:p>
          <a:p>
            <a:pPr algn="l"/>
            <a:r>
              <a:rPr lang="en-US" sz="2000" dirty="0">
                <a:solidFill>
                  <a:srgbClr val="FFFFFF"/>
                </a:solidFill>
              </a:rPr>
              <a:t>Mckenna Miranda</a:t>
            </a:r>
          </a:p>
        </p:txBody>
      </p:sp>
      <p:sp>
        <p:nvSpPr>
          <p:cNvPr id="18" name="Isosceles Triangle 17">
            <a:extLst>
              <a:ext uri="{FF2B5EF4-FFF2-40B4-BE49-F238E27FC236}">
                <a16:creationId xmlns:a16="http://schemas.microsoft.com/office/drawing/2014/main" id="{A27691EB-14CF-4237-B5EB-C94B92677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49404" y="0"/>
            <a:ext cx="842596" cy="5666154"/>
          </a:xfrm>
          <a:prstGeom prst="triangle">
            <a:avLst>
              <a:gd name="adj" fmla="val 100000"/>
            </a:avLst>
          </a:prstGeom>
          <a:solidFill>
            <a:schemeClr val="accent2">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8B77846-513B-B54D-BA35-6222E023C1AB}"/>
              </a:ext>
            </a:extLst>
          </p:cNvPr>
          <p:cNvSpPr>
            <a:spLocks noGrp="1"/>
          </p:cNvSpPr>
          <p:nvPr>
            <p:ph type="ctrTitle"/>
          </p:nvPr>
        </p:nvSpPr>
        <p:spPr>
          <a:xfrm>
            <a:off x="829734" y="1550020"/>
            <a:ext cx="5760637" cy="4453452"/>
          </a:xfrm>
        </p:spPr>
        <p:txBody>
          <a:bodyPr anchor="ctr">
            <a:normAutofit/>
          </a:bodyPr>
          <a:lstStyle/>
          <a:p>
            <a:pPr algn="ctr"/>
            <a:br>
              <a:rPr lang="en-US" sz="6000" dirty="0"/>
            </a:br>
            <a:endParaRPr lang="en-US" sz="3600" dirty="0"/>
          </a:p>
        </p:txBody>
      </p:sp>
      <p:pic>
        <p:nvPicPr>
          <p:cNvPr id="27" name="Picture 26">
            <a:extLst>
              <a:ext uri="{FF2B5EF4-FFF2-40B4-BE49-F238E27FC236}">
                <a16:creationId xmlns:a16="http://schemas.microsoft.com/office/drawing/2014/main" id="{D5ECF4A2-3FCA-6742-8824-50D853857AE0}"/>
              </a:ext>
            </a:extLst>
          </p:cNvPr>
          <p:cNvPicPr>
            <a:picLocks noChangeAspect="1"/>
          </p:cNvPicPr>
          <p:nvPr/>
        </p:nvPicPr>
        <p:blipFill>
          <a:blip r:embed="rId2"/>
          <a:stretch>
            <a:fillRect/>
          </a:stretch>
        </p:blipFill>
        <p:spPr>
          <a:xfrm>
            <a:off x="849872" y="122465"/>
            <a:ext cx="4978400" cy="609600"/>
          </a:xfrm>
          <a:prstGeom prst="rect">
            <a:avLst/>
          </a:prstGeom>
        </p:spPr>
      </p:pic>
      <p:sp>
        <p:nvSpPr>
          <p:cNvPr id="39" name="Slide Number Placeholder 38">
            <a:extLst>
              <a:ext uri="{FF2B5EF4-FFF2-40B4-BE49-F238E27FC236}">
                <a16:creationId xmlns:a16="http://schemas.microsoft.com/office/drawing/2014/main" id="{E6E55047-5F77-4B49-B056-058C0C98A9FD}"/>
              </a:ext>
            </a:extLst>
          </p:cNvPr>
          <p:cNvSpPr>
            <a:spLocks noGrp="1"/>
          </p:cNvSpPr>
          <p:nvPr>
            <p:ph type="sldNum" sz="quarter" idx="12"/>
          </p:nvPr>
        </p:nvSpPr>
        <p:spPr/>
        <p:txBody>
          <a:bodyPr/>
          <a:lstStyle/>
          <a:p>
            <a:fld id="{55B19678-1DA7-2541-A8B2-7EB12BE5B5E7}" type="slidenum">
              <a:rPr lang="en-US" smtClean="0"/>
              <a:t>1</a:t>
            </a:fld>
            <a:endParaRPr lang="en-US"/>
          </a:p>
        </p:txBody>
      </p:sp>
      <p:sp>
        <p:nvSpPr>
          <p:cNvPr id="40" name="Date Placeholder 39">
            <a:extLst>
              <a:ext uri="{FF2B5EF4-FFF2-40B4-BE49-F238E27FC236}">
                <a16:creationId xmlns:a16="http://schemas.microsoft.com/office/drawing/2014/main" id="{D370239C-5FEA-874A-BF0A-5B1256351F97}"/>
              </a:ext>
            </a:extLst>
          </p:cNvPr>
          <p:cNvSpPr>
            <a:spLocks noGrp="1"/>
          </p:cNvSpPr>
          <p:nvPr>
            <p:ph type="dt" sz="half" idx="10"/>
          </p:nvPr>
        </p:nvSpPr>
        <p:spPr>
          <a:xfrm>
            <a:off x="11349404" y="6041362"/>
            <a:ext cx="842596" cy="365125"/>
          </a:xfrm>
        </p:spPr>
        <p:txBody>
          <a:bodyPr/>
          <a:lstStyle/>
          <a:p>
            <a:r>
              <a:rPr lang="en-US" sz="1050" dirty="0">
                <a:solidFill>
                  <a:schemeClr val="bg1"/>
                </a:solidFill>
              </a:rPr>
              <a:t>4/27/20</a:t>
            </a:r>
          </a:p>
        </p:txBody>
      </p:sp>
      <p:sp>
        <p:nvSpPr>
          <p:cNvPr id="4" name="TextBox 3">
            <a:extLst>
              <a:ext uri="{FF2B5EF4-FFF2-40B4-BE49-F238E27FC236}">
                <a16:creationId xmlns:a16="http://schemas.microsoft.com/office/drawing/2014/main" id="{DADD5E4C-BDE2-4E43-8E9A-6635014B4AC1}"/>
              </a:ext>
            </a:extLst>
          </p:cNvPr>
          <p:cNvSpPr txBox="1"/>
          <p:nvPr/>
        </p:nvSpPr>
        <p:spPr>
          <a:xfrm>
            <a:off x="998767" y="2080727"/>
            <a:ext cx="5365307" cy="1446550"/>
          </a:xfrm>
          <a:prstGeom prst="rect">
            <a:avLst/>
          </a:prstGeom>
          <a:noFill/>
        </p:spPr>
        <p:txBody>
          <a:bodyPr wrap="square" rtlCol="0">
            <a:spAutoFit/>
          </a:bodyPr>
          <a:lstStyle/>
          <a:p>
            <a:r>
              <a:rPr lang="en-IN" sz="4400" b="0" i="0" u="none" strike="noStrike" dirty="0">
                <a:solidFill>
                  <a:srgbClr val="000000"/>
                </a:solidFill>
                <a:effectLst/>
                <a:latin typeface="Arial" panose="020B0604020202020204" pitchFamily="34" charset="0"/>
              </a:rPr>
              <a:t>Presidential Election Analysis 2020</a:t>
            </a:r>
            <a:endParaRPr lang="en-US" sz="4400" dirty="0">
              <a:solidFill>
                <a:schemeClr val="accent1"/>
              </a:solidFill>
            </a:endParaRPr>
          </a:p>
        </p:txBody>
      </p:sp>
    </p:spTree>
    <p:extLst>
      <p:ext uri="{BB962C8B-B14F-4D97-AF65-F5344CB8AC3E}">
        <p14:creationId xmlns:p14="http://schemas.microsoft.com/office/powerpoint/2010/main" val="3995457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A83D9-1719-451C-B689-AA9424C70DCD}"/>
              </a:ext>
            </a:extLst>
          </p:cNvPr>
          <p:cNvSpPr>
            <a:spLocks noGrp="1"/>
          </p:cNvSpPr>
          <p:nvPr>
            <p:ph type="title"/>
          </p:nvPr>
        </p:nvSpPr>
        <p:spPr/>
        <p:txBody>
          <a:bodyPr/>
          <a:lstStyle/>
          <a:p>
            <a:r>
              <a:rPr lang="en-IN" dirty="0"/>
              <a:t>House Election Table </a:t>
            </a:r>
          </a:p>
        </p:txBody>
      </p:sp>
      <p:pic>
        <p:nvPicPr>
          <p:cNvPr id="6" name="Content Placeholder 5">
            <a:extLst>
              <a:ext uri="{FF2B5EF4-FFF2-40B4-BE49-F238E27FC236}">
                <a16:creationId xmlns:a16="http://schemas.microsoft.com/office/drawing/2014/main" id="{70BD66AB-B0C0-49DE-9019-F7BEF8C3EFBD}"/>
              </a:ext>
            </a:extLst>
          </p:cNvPr>
          <p:cNvPicPr>
            <a:picLocks noGrp="1" noChangeAspect="1"/>
          </p:cNvPicPr>
          <p:nvPr>
            <p:ph idx="1"/>
          </p:nvPr>
        </p:nvPicPr>
        <p:blipFill>
          <a:blip r:embed="rId2"/>
          <a:stretch>
            <a:fillRect/>
          </a:stretch>
        </p:blipFill>
        <p:spPr>
          <a:xfrm>
            <a:off x="717619" y="1800876"/>
            <a:ext cx="8596312" cy="3626827"/>
          </a:xfrm>
        </p:spPr>
      </p:pic>
      <p:sp>
        <p:nvSpPr>
          <p:cNvPr id="4" name="Slide Number Placeholder 3">
            <a:extLst>
              <a:ext uri="{FF2B5EF4-FFF2-40B4-BE49-F238E27FC236}">
                <a16:creationId xmlns:a16="http://schemas.microsoft.com/office/drawing/2014/main" id="{D37E3FDD-EFC2-4429-AB83-37081486D4B2}"/>
              </a:ext>
            </a:extLst>
          </p:cNvPr>
          <p:cNvSpPr>
            <a:spLocks noGrp="1"/>
          </p:cNvSpPr>
          <p:nvPr>
            <p:ph type="sldNum" sz="quarter" idx="12"/>
          </p:nvPr>
        </p:nvSpPr>
        <p:spPr/>
        <p:txBody>
          <a:bodyPr/>
          <a:lstStyle/>
          <a:p>
            <a:fld id="{55B19678-1DA7-2541-A8B2-7EB12BE5B5E7}" type="slidenum">
              <a:rPr lang="en-US" smtClean="0"/>
              <a:t>10</a:t>
            </a:fld>
            <a:endParaRPr lang="en-US"/>
          </a:p>
        </p:txBody>
      </p:sp>
    </p:spTree>
    <p:extLst>
      <p:ext uri="{BB962C8B-B14F-4D97-AF65-F5344CB8AC3E}">
        <p14:creationId xmlns:p14="http://schemas.microsoft.com/office/powerpoint/2010/main" val="15176283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D1654-B0A7-4197-9CF1-D8C4676EFFCE}"/>
              </a:ext>
            </a:extLst>
          </p:cNvPr>
          <p:cNvSpPr>
            <a:spLocks noGrp="1"/>
          </p:cNvSpPr>
          <p:nvPr>
            <p:ph type="title"/>
          </p:nvPr>
        </p:nvSpPr>
        <p:spPr/>
        <p:txBody>
          <a:bodyPr/>
          <a:lstStyle/>
          <a:p>
            <a:r>
              <a:rPr lang="en-IN" dirty="0"/>
              <a:t>Presidential </a:t>
            </a:r>
            <a:r>
              <a:rPr lang="en-IN" dirty="0" err="1"/>
              <a:t>ElectionTable</a:t>
            </a:r>
            <a:r>
              <a:rPr lang="en-IN" dirty="0"/>
              <a:t> </a:t>
            </a:r>
          </a:p>
        </p:txBody>
      </p:sp>
      <p:pic>
        <p:nvPicPr>
          <p:cNvPr id="6" name="Content Placeholder 5">
            <a:extLst>
              <a:ext uri="{FF2B5EF4-FFF2-40B4-BE49-F238E27FC236}">
                <a16:creationId xmlns:a16="http://schemas.microsoft.com/office/drawing/2014/main" id="{B7F826D7-CDD0-4D41-A658-52BF9FB807D8}"/>
              </a:ext>
            </a:extLst>
          </p:cNvPr>
          <p:cNvPicPr>
            <a:picLocks noGrp="1" noChangeAspect="1"/>
          </p:cNvPicPr>
          <p:nvPr>
            <p:ph idx="1"/>
          </p:nvPr>
        </p:nvPicPr>
        <p:blipFill>
          <a:blip r:embed="rId2"/>
          <a:stretch>
            <a:fillRect/>
          </a:stretch>
        </p:blipFill>
        <p:spPr>
          <a:xfrm>
            <a:off x="573502" y="1646148"/>
            <a:ext cx="8596312" cy="3565703"/>
          </a:xfrm>
        </p:spPr>
      </p:pic>
      <p:sp>
        <p:nvSpPr>
          <p:cNvPr id="4" name="Slide Number Placeholder 3">
            <a:extLst>
              <a:ext uri="{FF2B5EF4-FFF2-40B4-BE49-F238E27FC236}">
                <a16:creationId xmlns:a16="http://schemas.microsoft.com/office/drawing/2014/main" id="{0590EE0F-BB58-4F88-AA62-67177780922A}"/>
              </a:ext>
            </a:extLst>
          </p:cNvPr>
          <p:cNvSpPr>
            <a:spLocks noGrp="1"/>
          </p:cNvSpPr>
          <p:nvPr>
            <p:ph type="sldNum" sz="quarter" idx="12"/>
          </p:nvPr>
        </p:nvSpPr>
        <p:spPr/>
        <p:txBody>
          <a:bodyPr/>
          <a:lstStyle/>
          <a:p>
            <a:fld id="{55B19678-1DA7-2541-A8B2-7EB12BE5B5E7}" type="slidenum">
              <a:rPr lang="en-US" smtClean="0"/>
              <a:t>11</a:t>
            </a:fld>
            <a:endParaRPr lang="en-US"/>
          </a:p>
        </p:txBody>
      </p:sp>
    </p:spTree>
    <p:extLst>
      <p:ext uri="{BB962C8B-B14F-4D97-AF65-F5344CB8AC3E}">
        <p14:creationId xmlns:p14="http://schemas.microsoft.com/office/powerpoint/2010/main" val="6095688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B29C6-791A-48B2-A304-20CE1669BBA4}"/>
              </a:ext>
            </a:extLst>
          </p:cNvPr>
          <p:cNvSpPr>
            <a:spLocks noGrp="1"/>
          </p:cNvSpPr>
          <p:nvPr>
            <p:ph type="title"/>
          </p:nvPr>
        </p:nvSpPr>
        <p:spPr/>
        <p:txBody>
          <a:bodyPr/>
          <a:lstStyle/>
          <a:p>
            <a:r>
              <a:rPr lang="en-IN" dirty="0"/>
              <a:t>Senate Election Table</a:t>
            </a:r>
          </a:p>
        </p:txBody>
      </p:sp>
      <p:pic>
        <p:nvPicPr>
          <p:cNvPr id="6" name="Content Placeholder 5">
            <a:extLst>
              <a:ext uri="{FF2B5EF4-FFF2-40B4-BE49-F238E27FC236}">
                <a16:creationId xmlns:a16="http://schemas.microsoft.com/office/drawing/2014/main" id="{78CD1B1C-A260-46E8-A02B-D31E7FB5DB72}"/>
              </a:ext>
            </a:extLst>
          </p:cNvPr>
          <p:cNvPicPr>
            <a:picLocks noGrp="1" noChangeAspect="1"/>
          </p:cNvPicPr>
          <p:nvPr>
            <p:ph idx="1"/>
          </p:nvPr>
        </p:nvPicPr>
        <p:blipFill>
          <a:blip r:embed="rId2"/>
          <a:stretch>
            <a:fillRect/>
          </a:stretch>
        </p:blipFill>
        <p:spPr>
          <a:xfrm>
            <a:off x="677334" y="1712868"/>
            <a:ext cx="8596312" cy="3613999"/>
          </a:xfrm>
        </p:spPr>
      </p:pic>
      <p:sp>
        <p:nvSpPr>
          <p:cNvPr id="4" name="Slide Number Placeholder 3">
            <a:extLst>
              <a:ext uri="{FF2B5EF4-FFF2-40B4-BE49-F238E27FC236}">
                <a16:creationId xmlns:a16="http://schemas.microsoft.com/office/drawing/2014/main" id="{F9074C4E-D7A9-4E48-83EE-D7BC481B4684}"/>
              </a:ext>
            </a:extLst>
          </p:cNvPr>
          <p:cNvSpPr>
            <a:spLocks noGrp="1"/>
          </p:cNvSpPr>
          <p:nvPr>
            <p:ph type="sldNum" sz="quarter" idx="12"/>
          </p:nvPr>
        </p:nvSpPr>
        <p:spPr/>
        <p:txBody>
          <a:bodyPr/>
          <a:lstStyle/>
          <a:p>
            <a:fld id="{55B19678-1DA7-2541-A8B2-7EB12BE5B5E7}" type="slidenum">
              <a:rPr lang="en-US" smtClean="0"/>
              <a:t>12</a:t>
            </a:fld>
            <a:endParaRPr lang="en-US"/>
          </a:p>
        </p:txBody>
      </p:sp>
    </p:spTree>
    <p:extLst>
      <p:ext uri="{BB962C8B-B14F-4D97-AF65-F5344CB8AC3E}">
        <p14:creationId xmlns:p14="http://schemas.microsoft.com/office/powerpoint/2010/main" val="13971161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AE06E-5264-9344-A20E-A8547220BD02}"/>
              </a:ext>
            </a:extLst>
          </p:cNvPr>
          <p:cNvSpPr>
            <a:spLocks noGrp="1"/>
          </p:cNvSpPr>
          <p:nvPr>
            <p:ph type="title"/>
          </p:nvPr>
        </p:nvSpPr>
        <p:spPr/>
        <p:txBody>
          <a:bodyPr/>
          <a:lstStyle/>
          <a:p>
            <a:r>
              <a:rPr lang="en-US" dirty="0"/>
              <a:t>States by Party in </a:t>
            </a:r>
            <a:br>
              <a:rPr lang="en-US" dirty="0"/>
            </a:br>
            <a:r>
              <a:rPr lang="en-US" dirty="0"/>
              <a:t>House of Representatives</a:t>
            </a:r>
          </a:p>
        </p:txBody>
      </p:sp>
      <p:pic>
        <p:nvPicPr>
          <p:cNvPr id="6" name="Content Placeholder 5" descr="A close up of a map&#10;&#10;Description automatically generated">
            <a:extLst>
              <a:ext uri="{FF2B5EF4-FFF2-40B4-BE49-F238E27FC236}">
                <a16:creationId xmlns:a16="http://schemas.microsoft.com/office/drawing/2014/main" id="{5DAF3CF6-7C00-8D43-8D9B-A23ACB81408D}"/>
              </a:ext>
            </a:extLst>
          </p:cNvPr>
          <p:cNvPicPr>
            <a:picLocks noGrp="1" noChangeAspect="1"/>
          </p:cNvPicPr>
          <p:nvPr>
            <p:ph idx="1"/>
          </p:nvPr>
        </p:nvPicPr>
        <p:blipFill>
          <a:blip r:embed="rId2"/>
          <a:stretch>
            <a:fillRect/>
          </a:stretch>
        </p:blipFill>
        <p:spPr>
          <a:xfrm>
            <a:off x="1013222" y="2255573"/>
            <a:ext cx="10165556" cy="3460615"/>
          </a:xfrm>
        </p:spPr>
      </p:pic>
      <p:sp>
        <p:nvSpPr>
          <p:cNvPr id="4" name="Slide Number Placeholder 3">
            <a:extLst>
              <a:ext uri="{FF2B5EF4-FFF2-40B4-BE49-F238E27FC236}">
                <a16:creationId xmlns:a16="http://schemas.microsoft.com/office/drawing/2014/main" id="{05861CD6-B301-1148-A39E-9762EC506F1A}"/>
              </a:ext>
            </a:extLst>
          </p:cNvPr>
          <p:cNvSpPr>
            <a:spLocks noGrp="1"/>
          </p:cNvSpPr>
          <p:nvPr>
            <p:ph type="sldNum" sz="quarter" idx="12"/>
          </p:nvPr>
        </p:nvSpPr>
        <p:spPr/>
        <p:txBody>
          <a:bodyPr/>
          <a:lstStyle/>
          <a:p>
            <a:fld id="{55B19678-1DA7-2541-A8B2-7EB12BE5B5E7}" type="slidenum">
              <a:rPr lang="en-US" smtClean="0"/>
              <a:t>13</a:t>
            </a:fld>
            <a:endParaRPr lang="en-US"/>
          </a:p>
        </p:txBody>
      </p:sp>
    </p:spTree>
    <p:extLst>
      <p:ext uri="{BB962C8B-B14F-4D97-AF65-F5344CB8AC3E}">
        <p14:creationId xmlns:p14="http://schemas.microsoft.com/office/powerpoint/2010/main" val="20252543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597EE-62A1-DE43-B658-0B8F40FCD78C}"/>
              </a:ext>
            </a:extLst>
          </p:cNvPr>
          <p:cNvSpPr>
            <a:spLocks noGrp="1"/>
          </p:cNvSpPr>
          <p:nvPr>
            <p:ph type="title"/>
          </p:nvPr>
        </p:nvSpPr>
        <p:spPr/>
        <p:txBody>
          <a:bodyPr/>
          <a:lstStyle/>
          <a:p>
            <a:r>
              <a:rPr lang="en-US" dirty="0"/>
              <a:t>Votes by Party in House Elections</a:t>
            </a:r>
            <a:br>
              <a:rPr lang="en-US" dirty="0"/>
            </a:br>
            <a:endParaRPr lang="en-US" dirty="0"/>
          </a:p>
        </p:txBody>
      </p:sp>
      <p:sp>
        <p:nvSpPr>
          <p:cNvPr id="4" name="Slide Number Placeholder 3">
            <a:extLst>
              <a:ext uri="{FF2B5EF4-FFF2-40B4-BE49-F238E27FC236}">
                <a16:creationId xmlns:a16="http://schemas.microsoft.com/office/drawing/2014/main" id="{7959B345-5B6E-8140-B03B-FDF0F3594F2F}"/>
              </a:ext>
            </a:extLst>
          </p:cNvPr>
          <p:cNvSpPr>
            <a:spLocks noGrp="1"/>
          </p:cNvSpPr>
          <p:nvPr>
            <p:ph type="sldNum" sz="quarter" idx="12"/>
          </p:nvPr>
        </p:nvSpPr>
        <p:spPr/>
        <p:txBody>
          <a:bodyPr/>
          <a:lstStyle/>
          <a:p>
            <a:fld id="{55B19678-1DA7-2541-A8B2-7EB12BE5B5E7}" type="slidenum">
              <a:rPr lang="en-US" smtClean="0"/>
              <a:t>14</a:t>
            </a:fld>
            <a:endParaRPr lang="en-US"/>
          </a:p>
        </p:txBody>
      </p:sp>
      <p:pic>
        <p:nvPicPr>
          <p:cNvPr id="10" name="Content Placeholder 9" descr="A picture containing implement, stationary, pencil, different&#10;&#10;Description automatically generated">
            <a:extLst>
              <a:ext uri="{FF2B5EF4-FFF2-40B4-BE49-F238E27FC236}">
                <a16:creationId xmlns:a16="http://schemas.microsoft.com/office/drawing/2014/main" id="{00A34192-257F-974C-BC25-A7DC25053B1B}"/>
              </a:ext>
            </a:extLst>
          </p:cNvPr>
          <p:cNvPicPr>
            <a:picLocks noGrp="1" noChangeAspect="1"/>
          </p:cNvPicPr>
          <p:nvPr>
            <p:ph idx="1"/>
          </p:nvPr>
        </p:nvPicPr>
        <p:blipFill>
          <a:blip r:embed="rId2"/>
          <a:stretch>
            <a:fillRect/>
          </a:stretch>
        </p:blipFill>
        <p:spPr>
          <a:xfrm>
            <a:off x="184144" y="2368204"/>
            <a:ext cx="11823712" cy="3075334"/>
          </a:xfrm>
        </p:spPr>
      </p:pic>
      <p:sp>
        <p:nvSpPr>
          <p:cNvPr id="11" name="TextBox 10">
            <a:extLst>
              <a:ext uri="{FF2B5EF4-FFF2-40B4-BE49-F238E27FC236}">
                <a16:creationId xmlns:a16="http://schemas.microsoft.com/office/drawing/2014/main" id="{2FFB0922-4F60-DE48-94D8-3B713A9A3F80}"/>
              </a:ext>
            </a:extLst>
          </p:cNvPr>
          <p:cNvSpPr txBox="1"/>
          <p:nvPr/>
        </p:nvSpPr>
        <p:spPr>
          <a:xfrm>
            <a:off x="1807136" y="2871788"/>
            <a:ext cx="671979" cy="369332"/>
          </a:xfrm>
          <a:prstGeom prst="rect">
            <a:avLst/>
          </a:prstGeom>
          <a:noFill/>
        </p:spPr>
        <p:txBody>
          <a:bodyPr wrap="none" rtlCol="0">
            <a:spAutoFit/>
          </a:bodyPr>
          <a:lstStyle/>
          <a:p>
            <a:r>
              <a:rPr lang="en-US" dirty="0"/>
              <a:t>2014</a:t>
            </a:r>
          </a:p>
        </p:txBody>
      </p:sp>
      <p:sp>
        <p:nvSpPr>
          <p:cNvPr id="12" name="TextBox 11">
            <a:extLst>
              <a:ext uri="{FF2B5EF4-FFF2-40B4-BE49-F238E27FC236}">
                <a16:creationId xmlns:a16="http://schemas.microsoft.com/office/drawing/2014/main" id="{F77F19DD-862B-334E-AA6F-4FC0CF6812D4}"/>
              </a:ext>
            </a:extLst>
          </p:cNvPr>
          <p:cNvSpPr txBox="1"/>
          <p:nvPr/>
        </p:nvSpPr>
        <p:spPr>
          <a:xfrm>
            <a:off x="6096000" y="2871788"/>
            <a:ext cx="671979" cy="369332"/>
          </a:xfrm>
          <a:prstGeom prst="rect">
            <a:avLst/>
          </a:prstGeom>
          <a:noFill/>
        </p:spPr>
        <p:txBody>
          <a:bodyPr wrap="none" rtlCol="0">
            <a:spAutoFit/>
          </a:bodyPr>
          <a:lstStyle/>
          <a:p>
            <a:r>
              <a:rPr lang="en-US" dirty="0"/>
              <a:t>2016</a:t>
            </a:r>
          </a:p>
        </p:txBody>
      </p:sp>
      <p:sp>
        <p:nvSpPr>
          <p:cNvPr id="13" name="TextBox 12">
            <a:extLst>
              <a:ext uri="{FF2B5EF4-FFF2-40B4-BE49-F238E27FC236}">
                <a16:creationId xmlns:a16="http://schemas.microsoft.com/office/drawing/2014/main" id="{046BEDF2-1C76-7D47-B391-DF26763C5DF5}"/>
              </a:ext>
            </a:extLst>
          </p:cNvPr>
          <p:cNvSpPr txBox="1"/>
          <p:nvPr/>
        </p:nvSpPr>
        <p:spPr>
          <a:xfrm>
            <a:off x="9712885" y="2917954"/>
            <a:ext cx="671979" cy="646331"/>
          </a:xfrm>
          <a:prstGeom prst="rect">
            <a:avLst/>
          </a:prstGeom>
          <a:noFill/>
        </p:spPr>
        <p:txBody>
          <a:bodyPr wrap="none" rtlCol="0">
            <a:spAutoFit/>
          </a:bodyPr>
          <a:lstStyle/>
          <a:p>
            <a:r>
              <a:rPr lang="en-US" dirty="0"/>
              <a:t>2018</a:t>
            </a:r>
          </a:p>
          <a:p>
            <a:endParaRPr lang="en-US" dirty="0"/>
          </a:p>
        </p:txBody>
      </p:sp>
    </p:spTree>
    <p:extLst>
      <p:ext uri="{BB962C8B-B14F-4D97-AF65-F5344CB8AC3E}">
        <p14:creationId xmlns:p14="http://schemas.microsoft.com/office/powerpoint/2010/main" val="3659451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ABA25A55-2C70-4BF4-84B3-DAB0B6A0F9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sp>
          <p:nvSpPr>
            <p:cNvPr id="16" name="Freeform 14">
              <a:extLst>
                <a:ext uri="{FF2B5EF4-FFF2-40B4-BE49-F238E27FC236}">
                  <a16:creationId xmlns:a16="http://schemas.microsoft.com/office/drawing/2014/main" id="{34DDEB77-23C4-4B9F-A228-97B5599B37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7" name="Straight Connector 16">
              <a:extLst>
                <a:ext uri="{FF2B5EF4-FFF2-40B4-BE49-F238E27FC236}">
                  <a16:creationId xmlns:a16="http://schemas.microsoft.com/office/drawing/2014/main" id="{D58851FF-DCF2-43C7-8970-B7045ED7533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406852C5-306E-46FB-844A-7632E6D390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F40C9C1B-A82E-4755-816B-C827A271F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5">
              <a:extLst>
                <a:ext uri="{FF2B5EF4-FFF2-40B4-BE49-F238E27FC236}">
                  <a16:creationId xmlns:a16="http://schemas.microsoft.com/office/drawing/2014/main" id="{8E7D1B95-1664-47D2-9F1E-5AE3B8F8E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C63FECDE-6D49-477E-896A-AEFD1909D5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7">
              <a:extLst>
                <a:ext uri="{FF2B5EF4-FFF2-40B4-BE49-F238E27FC236}">
                  <a16:creationId xmlns:a16="http://schemas.microsoft.com/office/drawing/2014/main" id="{42502F9E-0DC0-454C-8CBC-937053820F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8">
              <a:extLst>
                <a:ext uri="{FF2B5EF4-FFF2-40B4-BE49-F238E27FC236}">
                  <a16:creationId xmlns:a16="http://schemas.microsoft.com/office/drawing/2014/main" id="{E4139BD5-2F4F-48E5-930B-BF6BCAF6E1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9">
              <a:extLst>
                <a:ext uri="{FF2B5EF4-FFF2-40B4-BE49-F238E27FC236}">
                  <a16:creationId xmlns:a16="http://schemas.microsoft.com/office/drawing/2014/main" id="{B12DD939-5D79-4EC3-A014-5385FA5497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1E730207-4624-4450-B869-9F04E05BF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F199D49E-86A2-684C-98B7-629D3D798577}"/>
              </a:ext>
            </a:extLst>
          </p:cNvPr>
          <p:cNvSpPr>
            <a:spLocks noGrp="1"/>
          </p:cNvSpPr>
          <p:nvPr>
            <p:ph type="title"/>
          </p:nvPr>
        </p:nvSpPr>
        <p:spPr>
          <a:xfrm>
            <a:off x="6321877" y="402884"/>
            <a:ext cx="2968188" cy="2328409"/>
          </a:xfrm>
        </p:spPr>
        <p:txBody>
          <a:bodyPr vert="horz" lIns="91440" tIns="45720" rIns="91440" bIns="45720" rtlCol="0" anchor="b">
            <a:normAutofit/>
          </a:bodyPr>
          <a:lstStyle/>
          <a:p>
            <a:pPr algn="r"/>
            <a:r>
              <a:rPr lang="en-US" sz="5400" dirty="0"/>
              <a:t>Senate Data</a:t>
            </a:r>
          </a:p>
        </p:txBody>
      </p:sp>
      <p:pic>
        <p:nvPicPr>
          <p:cNvPr id="6" name="Content Placeholder 5" descr="A close up of a map&#10;&#10;Description automatically generated">
            <a:extLst>
              <a:ext uri="{FF2B5EF4-FFF2-40B4-BE49-F238E27FC236}">
                <a16:creationId xmlns:a16="http://schemas.microsoft.com/office/drawing/2014/main" id="{9D4E9C9B-B017-A745-8D05-46C7D9095E83}"/>
              </a:ext>
            </a:extLst>
          </p:cNvPr>
          <p:cNvPicPr>
            <a:picLocks noGrp="1" noChangeAspect="1"/>
          </p:cNvPicPr>
          <p:nvPr>
            <p:ph idx="1"/>
          </p:nvPr>
        </p:nvPicPr>
        <p:blipFill>
          <a:blip r:embed="rId2"/>
          <a:stretch>
            <a:fillRect/>
          </a:stretch>
        </p:blipFill>
        <p:spPr>
          <a:xfrm>
            <a:off x="5618054" y="2860200"/>
            <a:ext cx="6463711" cy="3959023"/>
          </a:xfrm>
          <a:prstGeom prst="rect">
            <a:avLst/>
          </a:prstGeom>
        </p:spPr>
      </p:pic>
      <p:pic>
        <p:nvPicPr>
          <p:cNvPr id="8" name="Picture 7" descr="A close up of a map&#10;&#10;Description automatically generated">
            <a:extLst>
              <a:ext uri="{FF2B5EF4-FFF2-40B4-BE49-F238E27FC236}">
                <a16:creationId xmlns:a16="http://schemas.microsoft.com/office/drawing/2014/main" id="{26637866-495E-8648-8304-197FF165C746}"/>
              </a:ext>
            </a:extLst>
          </p:cNvPr>
          <p:cNvPicPr>
            <a:picLocks noChangeAspect="1"/>
          </p:cNvPicPr>
          <p:nvPr/>
        </p:nvPicPr>
        <p:blipFill>
          <a:blip r:embed="rId3"/>
          <a:stretch>
            <a:fillRect/>
          </a:stretch>
        </p:blipFill>
        <p:spPr>
          <a:xfrm>
            <a:off x="187479" y="2847514"/>
            <a:ext cx="6359879" cy="3959023"/>
          </a:xfrm>
          <a:prstGeom prst="rect">
            <a:avLst/>
          </a:prstGeom>
        </p:spPr>
      </p:pic>
      <p:pic>
        <p:nvPicPr>
          <p:cNvPr id="10" name="Picture 9" descr="A close up of a map&#10;&#10;Description automatically generated">
            <a:extLst>
              <a:ext uri="{FF2B5EF4-FFF2-40B4-BE49-F238E27FC236}">
                <a16:creationId xmlns:a16="http://schemas.microsoft.com/office/drawing/2014/main" id="{330B2918-AFE2-9943-9449-F38A4791E154}"/>
              </a:ext>
            </a:extLst>
          </p:cNvPr>
          <p:cNvPicPr>
            <a:picLocks noChangeAspect="1"/>
          </p:cNvPicPr>
          <p:nvPr/>
        </p:nvPicPr>
        <p:blipFill>
          <a:blip r:embed="rId4"/>
          <a:stretch>
            <a:fillRect/>
          </a:stretch>
        </p:blipFill>
        <p:spPr>
          <a:xfrm>
            <a:off x="742908" y="0"/>
            <a:ext cx="5638081" cy="3467419"/>
          </a:xfrm>
          <a:prstGeom prst="rect">
            <a:avLst/>
          </a:prstGeom>
        </p:spPr>
      </p:pic>
      <p:sp>
        <p:nvSpPr>
          <p:cNvPr id="4" name="Slide Number Placeholder 3">
            <a:extLst>
              <a:ext uri="{FF2B5EF4-FFF2-40B4-BE49-F238E27FC236}">
                <a16:creationId xmlns:a16="http://schemas.microsoft.com/office/drawing/2014/main" id="{DA073492-904C-9443-AEAA-0388E8EDA638}"/>
              </a:ext>
            </a:extLst>
          </p:cNvPr>
          <p:cNvSpPr>
            <a:spLocks noGrp="1"/>
          </p:cNvSpPr>
          <p:nvPr>
            <p:ph type="sldNum" sz="quarter" idx="12"/>
          </p:nvPr>
        </p:nvSpPr>
        <p:spPr>
          <a:xfrm>
            <a:off x="8590663" y="6041362"/>
            <a:ext cx="683339" cy="365125"/>
          </a:xfrm>
        </p:spPr>
        <p:txBody>
          <a:bodyPr vert="horz" lIns="91440" tIns="45720" rIns="91440" bIns="45720" rtlCol="0" anchor="ctr">
            <a:normAutofit/>
          </a:bodyPr>
          <a:lstStyle/>
          <a:p>
            <a:pPr defTabSz="914400">
              <a:spcAft>
                <a:spcPts val="600"/>
              </a:spcAft>
            </a:pPr>
            <a:fld id="{55B19678-1DA7-2541-A8B2-7EB12BE5B5E7}" type="slidenum">
              <a:rPr lang="en-US" smtClean="0"/>
              <a:pPr defTabSz="914400">
                <a:spcAft>
                  <a:spcPts val="600"/>
                </a:spcAft>
              </a:pPr>
              <a:t>15</a:t>
            </a:fld>
            <a:endParaRPr lang="en-US"/>
          </a:p>
        </p:txBody>
      </p:sp>
    </p:spTree>
    <p:extLst>
      <p:ext uri="{BB962C8B-B14F-4D97-AF65-F5344CB8AC3E}">
        <p14:creationId xmlns:p14="http://schemas.microsoft.com/office/powerpoint/2010/main" val="38071410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a map&#10;&#10;Description automatically generated">
            <a:extLst>
              <a:ext uri="{FF2B5EF4-FFF2-40B4-BE49-F238E27FC236}">
                <a16:creationId xmlns:a16="http://schemas.microsoft.com/office/drawing/2014/main" id="{35F4A793-7A14-574A-A71D-0ED650BDBBB6}"/>
              </a:ext>
            </a:extLst>
          </p:cNvPr>
          <p:cNvPicPr>
            <a:picLocks noGrp="1" noChangeAspect="1"/>
          </p:cNvPicPr>
          <p:nvPr>
            <p:ph idx="1"/>
          </p:nvPr>
        </p:nvPicPr>
        <p:blipFill>
          <a:blip r:embed="rId2"/>
          <a:stretch>
            <a:fillRect/>
          </a:stretch>
        </p:blipFill>
        <p:spPr>
          <a:xfrm>
            <a:off x="677334" y="791699"/>
            <a:ext cx="10355633" cy="5614788"/>
          </a:xfrm>
        </p:spPr>
      </p:pic>
      <p:sp>
        <p:nvSpPr>
          <p:cNvPr id="4" name="Slide Number Placeholder 3">
            <a:extLst>
              <a:ext uri="{FF2B5EF4-FFF2-40B4-BE49-F238E27FC236}">
                <a16:creationId xmlns:a16="http://schemas.microsoft.com/office/drawing/2014/main" id="{662006DB-5BF5-FC49-B19F-CC53B86B0E83}"/>
              </a:ext>
            </a:extLst>
          </p:cNvPr>
          <p:cNvSpPr>
            <a:spLocks noGrp="1"/>
          </p:cNvSpPr>
          <p:nvPr>
            <p:ph type="sldNum" sz="quarter" idx="12"/>
          </p:nvPr>
        </p:nvSpPr>
        <p:spPr/>
        <p:txBody>
          <a:bodyPr/>
          <a:lstStyle/>
          <a:p>
            <a:fld id="{55B19678-1DA7-2541-A8B2-7EB12BE5B5E7}" type="slidenum">
              <a:rPr lang="en-US" smtClean="0"/>
              <a:t>16</a:t>
            </a:fld>
            <a:endParaRPr lang="en-US"/>
          </a:p>
        </p:txBody>
      </p:sp>
      <p:sp>
        <p:nvSpPr>
          <p:cNvPr id="2" name="Title 1">
            <a:extLst>
              <a:ext uri="{FF2B5EF4-FFF2-40B4-BE49-F238E27FC236}">
                <a16:creationId xmlns:a16="http://schemas.microsoft.com/office/drawing/2014/main" id="{7D477DDA-6F1A-FA45-B221-FFC8E55FDA71}"/>
              </a:ext>
            </a:extLst>
          </p:cNvPr>
          <p:cNvSpPr>
            <a:spLocks noGrp="1"/>
          </p:cNvSpPr>
          <p:nvPr>
            <p:ph type="title"/>
          </p:nvPr>
        </p:nvSpPr>
        <p:spPr/>
        <p:txBody>
          <a:bodyPr/>
          <a:lstStyle/>
          <a:p>
            <a:r>
              <a:rPr lang="en-US" dirty="0"/>
              <a:t>Presidential Election 2008</a:t>
            </a:r>
          </a:p>
        </p:txBody>
      </p:sp>
    </p:spTree>
    <p:extLst>
      <p:ext uri="{BB962C8B-B14F-4D97-AF65-F5344CB8AC3E}">
        <p14:creationId xmlns:p14="http://schemas.microsoft.com/office/powerpoint/2010/main" val="1708735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a map&#10;&#10;Description automatically generated">
            <a:extLst>
              <a:ext uri="{FF2B5EF4-FFF2-40B4-BE49-F238E27FC236}">
                <a16:creationId xmlns:a16="http://schemas.microsoft.com/office/drawing/2014/main" id="{56845FF6-F0E5-F54B-A618-C7DA67547356}"/>
              </a:ext>
            </a:extLst>
          </p:cNvPr>
          <p:cNvPicPr>
            <a:picLocks noGrp="1" noChangeAspect="1"/>
          </p:cNvPicPr>
          <p:nvPr>
            <p:ph idx="1"/>
          </p:nvPr>
        </p:nvPicPr>
        <p:blipFill>
          <a:blip r:embed="rId2"/>
          <a:stretch>
            <a:fillRect/>
          </a:stretch>
        </p:blipFill>
        <p:spPr>
          <a:xfrm>
            <a:off x="399056" y="609600"/>
            <a:ext cx="11115610" cy="5941102"/>
          </a:xfrm>
        </p:spPr>
      </p:pic>
      <p:sp>
        <p:nvSpPr>
          <p:cNvPr id="2" name="Title 1">
            <a:extLst>
              <a:ext uri="{FF2B5EF4-FFF2-40B4-BE49-F238E27FC236}">
                <a16:creationId xmlns:a16="http://schemas.microsoft.com/office/drawing/2014/main" id="{6168CECF-FEA8-614A-B157-2922E1A8ED25}"/>
              </a:ext>
            </a:extLst>
          </p:cNvPr>
          <p:cNvSpPr>
            <a:spLocks noGrp="1"/>
          </p:cNvSpPr>
          <p:nvPr>
            <p:ph type="title"/>
          </p:nvPr>
        </p:nvSpPr>
        <p:spPr/>
        <p:txBody>
          <a:bodyPr/>
          <a:lstStyle/>
          <a:p>
            <a:r>
              <a:rPr lang="en-US" dirty="0"/>
              <a:t>Presidential Election 2012</a:t>
            </a:r>
            <a:br>
              <a:rPr lang="en-US" dirty="0"/>
            </a:br>
            <a:endParaRPr lang="en-US" dirty="0"/>
          </a:p>
        </p:txBody>
      </p:sp>
      <p:sp>
        <p:nvSpPr>
          <p:cNvPr id="4" name="Slide Number Placeholder 3">
            <a:extLst>
              <a:ext uri="{FF2B5EF4-FFF2-40B4-BE49-F238E27FC236}">
                <a16:creationId xmlns:a16="http://schemas.microsoft.com/office/drawing/2014/main" id="{DDAA970F-D1B5-CA4C-9CB8-DAB0ECF4EBD4}"/>
              </a:ext>
            </a:extLst>
          </p:cNvPr>
          <p:cNvSpPr>
            <a:spLocks noGrp="1"/>
          </p:cNvSpPr>
          <p:nvPr>
            <p:ph type="sldNum" sz="quarter" idx="12"/>
          </p:nvPr>
        </p:nvSpPr>
        <p:spPr/>
        <p:txBody>
          <a:bodyPr/>
          <a:lstStyle/>
          <a:p>
            <a:fld id="{55B19678-1DA7-2541-A8B2-7EB12BE5B5E7}" type="slidenum">
              <a:rPr lang="en-US" smtClean="0"/>
              <a:t>17</a:t>
            </a:fld>
            <a:endParaRPr lang="en-US"/>
          </a:p>
        </p:txBody>
      </p:sp>
    </p:spTree>
    <p:extLst>
      <p:ext uri="{BB962C8B-B14F-4D97-AF65-F5344CB8AC3E}">
        <p14:creationId xmlns:p14="http://schemas.microsoft.com/office/powerpoint/2010/main" val="2319974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close up of a map&#10;&#10;Description automatically generated">
            <a:extLst>
              <a:ext uri="{FF2B5EF4-FFF2-40B4-BE49-F238E27FC236}">
                <a16:creationId xmlns:a16="http://schemas.microsoft.com/office/drawing/2014/main" id="{28971ED6-E1FD-D345-82EC-3031F47D61B1}"/>
              </a:ext>
            </a:extLst>
          </p:cNvPr>
          <p:cNvPicPr>
            <a:picLocks noGrp="1" noChangeAspect="1"/>
          </p:cNvPicPr>
          <p:nvPr>
            <p:ph idx="1"/>
          </p:nvPr>
        </p:nvPicPr>
        <p:blipFill>
          <a:blip r:embed="rId2"/>
          <a:stretch>
            <a:fillRect/>
          </a:stretch>
        </p:blipFill>
        <p:spPr>
          <a:xfrm>
            <a:off x="533940" y="609600"/>
            <a:ext cx="11010515" cy="5956092"/>
          </a:xfrm>
        </p:spPr>
      </p:pic>
      <p:sp>
        <p:nvSpPr>
          <p:cNvPr id="2" name="Title 1">
            <a:extLst>
              <a:ext uri="{FF2B5EF4-FFF2-40B4-BE49-F238E27FC236}">
                <a16:creationId xmlns:a16="http://schemas.microsoft.com/office/drawing/2014/main" id="{A57E1B0C-9CE8-2745-BC0A-99C306ED416A}"/>
              </a:ext>
            </a:extLst>
          </p:cNvPr>
          <p:cNvSpPr>
            <a:spLocks noGrp="1"/>
          </p:cNvSpPr>
          <p:nvPr>
            <p:ph type="title"/>
          </p:nvPr>
        </p:nvSpPr>
        <p:spPr/>
        <p:txBody>
          <a:bodyPr/>
          <a:lstStyle/>
          <a:p>
            <a:r>
              <a:rPr lang="en-US" dirty="0"/>
              <a:t>Presidential Election 2016</a:t>
            </a:r>
          </a:p>
        </p:txBody>
      </p:sp>
      <p:sp>
        <p:nvSpPr>
          <p:cNvPr id="4" name="Slide Number Placeholder 3">
            <a:extLst>
              <a:ext uri="{FF2B5EF4-FFF2-40B4-BE49-F238E27FC236}">
                <a16:creationId xmlns:a16="http://schemas.microsoft.com/office/drawing/2014/main" id="{491FE6EB-AA37-F941-A302-801922363E15}"/>
              </a:ext>
            </a:extLst>
          </p:cNvPr>
          <p:cNvSpPr>
            <a:spLocks noGrp="1"/>
          </p:cNvSpPr>
          <p:nvPr>
            <p:ph type="sldNum" sz="quarter" idx="12"/>
          </p:nvPr>
        </p:nvSpPr>
        <p:spPr/>
        <p:txBody>
          <a:bodyPr/>
          <a:lstStyle/>
          <a:p>
            <a:fld id="{55B19678-1DA7-2541-A8B2-7EB12BE5B5E7}" type="slidenum">
              <a:rPr lang="en-US" smtClean="0"/>
              <a:t>18</a:t>
            </a:fld>
            <a:endParaRPr lang="en-US"/>
          </a:p>
        </p:txBody>
      </p:sp>
    </p:spTree>
    <p:extLst>
      <p:ext uri="{BB962C8B-B14F-4D97-AF65-F5344CB8AC3E}">
        <p14:creationId xmlns:p14="http://schemas.microsoft.com/office/powerpoint/2010/main" val="1582619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3FF355-777A-114E-A3B2-04E6C009D8D6}"/>
              </a:ext>
            </a:extLst>
          </p:cNvPr>
          <p:cNvSpPr>
            <a:spLocks noGrp="1"/>
          </p:cNvSpPr>
          <p:nvPr>
            <p:ph idx="1"/>
          </p:nvPr>
        </p:nvSpPr>
        <p:spPr>
          <a:xfrm>
            <a:off x="5394960" y="1582091"/>
            <a:ext cx="4064439" cy="3880773"/>
          </a:xfrm>
        </p:spPr>
        <p:txBody>
          <a:bodyPr>
            <a:normAutofit fontScale="92500" lnSpcReduction="20000"/>
          </a:bodyPr>
          <a:lstStyle/>
          <a:p>
            <a:pPr marL="0" indent="0">
              <a:lnSpc>
                <a:spcPct val="90000"/>
              </a:lnSpc>
              <a:buNone/>
            </a:pPr>
            <a:r>
              <a:rPr lang="en-US" dirty="0"/>
              <a:t>For our final project we will be analyzing US midterm election data from 2018 and 2014. The datasets we have initially chosen date back to 1976, providing enough data to look further back in time for trends if necessary. Our main focus is analyzing trends from the past six years to determine political trends. Looking at party affiliation and voter turnout by population will give us an opportunity to visualize possible trends. Our current goal is to analyze our data for trends then, moving onto training and testing our data with a machine learning library.  Our stretch goal is to analyze the presidential election data from 2016, 2012, and 2008 to predict the outcome of this year’s (2020) election.</a:t>
            </a:r>
            <a:endParaRPr lang="en-IN" dirty="0"/>
          </a:p>
          <a:p>
            <a:pPr marL="0" indent="0">
              <a:lnSpc>
                <a:spcPct val="90000"/>
              </a:lnSpc>
              <a:buNone/>
            </a:pPr>
            <a:endParaRPr lang="en-US" dirty="0">
              <a:solidFill>
                <a:schemeClr val="accent1"/>
              </a:solidFill>
            </a:endParaRPr>
          </a:p>
        </p:txBody>
      </p:sp>
      <p:pic>
        <p:nvPicPr>
          <p:cNvPr id="5" name="Content Placeholder 7" descr="A close up of a christmas tree&#10;&#10;Description automatically generated">
            <a:extLst>
              <a:ext uri="{FF2B5EF4-FFF2-40B4-BE49-F238E27FC236}">
                <a16:creationId xmlns:a16="http://schemas.microsoft.com/office/drawing/2014/main" id="{8E4D8CD8-1246-514E-BC9E-0D6B59937611}"/>
              </a:ext>
            </a:extLst>
          </p:cNvPr>
          <p:cNvPicPr>
            <a:picLocks noGrp="1" noChangeAspect="1"/>
          </p:cNvPicPr>
          <p:nvPr>
            <p:ph idx="1"/>
          </p:nvPr>
        </p:nvPicPr>
        <p:blipFill rotWithShape="1">
          <a:blip r:embed="rId2"/>
          <a:srcRect l="27456" r="28294"/>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10" name="Isosceles Triangle 9">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F0042714-5685-964E-9AE2-BD405FB46C5D}"/>
              </a:ext>
            </a:extLst>
          </p:cNvPr>
          <p:cNvSpPr>
            <a:spLocks noGrp="1"/>
          </p:cNvSpPr>
          <p:nvPr>
            <p:ph type="sldNum" sz="quarter" idx="12"/>
          </p:nvPr>
        </p:nvSpPr>
        <p:spPr>
          <a:xfrm>
            <a:off x="8841996" y="6041362"/>
            <a:ext cx="432006" cy="365125"/>
          </a:xfrm>
        </p:spPr>
        <p:txBody>
          <a:bodyPr>
            <a:normAutofit/>
          </a:bodyPr>
          <a:lstStyle/>
          <a:p>
            <a:pPr>
              <a:spcAft>
                <a:spcPts val="600"/>
              </a:spcAft>
            </a:pPr>
            <a:fld id="{55B19678-1DA7-2541-A8B2-7EB12BE5B5E7}" type="slidenum">
              <a:rPr lang="en-US" smtClean="0"/>
              <a:pPr>
                <a:spcAft>
                  <a:spcPts val="600"/>
                </a:spcAft>
              </a:pPr>
              <a:t>2</a:t>
            </a:fld>
            <a:endParaRPr lang="en-US"/>
          </a:p>
        </p:txBody>
      </p:sp>
    </p:spTree>
    <p:extLst>
      <p:ext uri="{BB962C8B-B14F-4D97-AF65-F5344CB8AC3E}">
        <p14:creationId xmlns:p14="http://schemas.microsoft.com/office/powerpoint/2010/main" val="3386326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BE0DF-B38D-0C46-8772-55674CF4E9D1}"/>
              </a:ext>
            </a:extLst>
          </p:cNvPr>
          <p:cNvSpPr>
            <a:spLocks noGrp="1"/>
          </p:cNvSpPr>
          <p:nvPr>
            <p:ph type="title"/>
          </p:nvPr>
        </p:nvSpPr>
        <p:spPr>
          <a:xfrm>
            <a:off x="677334" y="621631"/>
            <a:ext cx="8596668" cy="1320800"/>
          </a:xfrm>
        </p:spPr>
        <p:txBody>
          <a:bodyPr/>
          <a:lstStyle/>
          <a:p>
            <a:pPr algn="ctr"/>
            <a:r>
              <a:rPr lang="en-US" dirty="0"/>
              <a:t>Research Outcomes</a:t>
            </a:r>
          </a:p>
        </p:txBody>
      </p:sp>
      <p:sp>
        <p:nvSpPr>
          <p:cNvPr id="3" name="Content Placeholder 2">
            <a:extLst>
              <a:ext uri="{FF2B5EF4-FFF2-40B4-BE49-F238E27FC236}">
                <a16:creationId xmlns:a16="http://schemas.microsoft.com/office/drawing/2014/main" id="{D2A16316-5D46-8C49-9657-E5EFDCBD08D9}"/>
              </a:ext>
            </a:extLst>
          </p:cNvPr>
          <p:cNvSpPr>
            <a:spLocks noGrp="1"/>
          </p:cNvSpPr>
          <p:nvPr>
            <p:ph idx="1"/>
          </p:nvPr>
        </p:nvSpPr>
        <p:spPr/>
        <p:txBody>
          <a:bodyPr>
            <a:normAutofit/>
          </a:bodyPr>
          <a:lstStyle/>
          <a:p>
            <a:pPr algn="just" rtl="0" fontAlgn="base">
              <a:spcBef>
                <a:spcPts val="120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Elected Party Affiliation by State</a:t>
            </a:r>
          </a:p>
          <a:p>
            <a:pPr algn="just"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Senate and House Candidacy Trends</a:t>
            </a:r>
          </a:p>
          <a:p>
            <a:pPr algn="just"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Increase /decrease in voter participation in midterm elections </a:t>
            </a:r>
          </a:p>
          <a:p>
            <a:pPr algn="just" rtl="0" fontAlgn="base">
              <a:spcBef>
                <a:spcPts val="120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Voter demographic trends per election</a:t>
            </a:r>
          </a:p>
          <a:p>
            <a:pPr marL="0" indent="0">
              <a:buNone/>
            </a:pPr>
            <a:endParaRPr lang="en-US" dirty="0"/>
          </a:p>
        </p:txBody>
      </p:sp>
      <p:sp>
        <p:nvSpPr>
          <p:cNvPr id="4" name="Slide Number Placeholder 3">
            <a:extLst>
              <a:ext uri="{FF2B5EF4-FFF2-40B4-BE49-F238E27FC236}">
                <a16:creationId xmlns:a16="http://schemas.microsoft.com/office/drawing/2014/main" id="{E4C5CD92-B1B6-944C-83DA-3FDE101A8986}"/>
              </a:ext>
            </a:extLst>
          </p:cNvPr>
          <p:cNvSpPr>
            <a:spLocks noGrp="1"/>
          </p:cNvSpPr>
          <p:nvPr>
            <p:ph type="sldNum" sz="quarter" idx="12"/>
          </p:nvPr>
        </p:nvSpPr>
        <p:spPr/>
        <p:txBody>
          <a:bodyPr/>
          <a:lstStyle/>
          <a:p>
            <a:fld id="{55B19678-1DA7-2541-A8B2-7EB12BE5B5E7}" type="slidenum">
              <a:rPr lang="en-US" smtClean="0"/>
              <a:t>3</a:t>
            </a:fld>
            <a:endParaRPr lang="en-US"/>
          </a:p>
        </p:txBody>
      </p:sp>
    </p:spTree>
    <p:extLst>
      <p:ext uri="{BB962C8B-B14F-4D97-AF65-F5344CB8AC3E}">
        <p14:creationId xmlns:p14="http://schemas.microsoft.com/office/powerpoint/2010/main" val="1583882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49FB4-8CA4-463B-8F64-5107F51AA1EB}"/>
              </a:ext>
            </a:extLst>
          </p:cNvPr>
          <p:cNvSpPr>
            <a:spLocks noGrp="1"/>
          </p:cNvSpPr>
          <p:nvPr>
            <p:ph type="title"/>
          </p:nvPr>
        </p:nvSpPr>
        <p:spPr/>
        <p:txBody>
          <a:bodyPr/>
          <a:lstStyle/>
          <a:p>
            <a:r>
              <a:rPr lang="en-IN" dirty="0"/>
              <a:t>Breakdown Of Tasks</a:t>
            </a:r>
          </a:p>
        </p:txBody>
      </p:sp>
      <p:sp>
        <p:nvSpPr>
          <p:cNvPr id="3" name="Content Placeholder 2">
            <a:extLst>
              <a:ext uri="{FF2B5EF4-FFF2-40B4-BE49-F238E27FC236}">
                <a16:creationId xmlns:a16="http://schemas.microsoft.com/office/drawing/2014/main" id="{CE7E7079-A6A6-47E4-B400-55DD3FBB5469}"/>
              </a:ext>
            </a:extLst>
          </p:cNvPr>
          <p:cNvSpPr>
            <a:spLocks noGrp="1"/>
          </p:cNvSpPr>
          <p:nvPr>
            <p:ph idx="1"/>
          </p:nvPr>
        </p:nvSpPr>
        <p:spPr/>
        <p:txBody>
          <a:bodyPr/>
          <a:lstStyle/>
          <a:p>
            <a:r>
              <a:rPr lang="en-IN" dirty="0" err="1"/>
              <a:t>Vasuda</a:t>
            </a:r>
            <a:r>
              <a:rPr lang="en-IN" dirty="0"/>
              <a:t> : Data Cleaning, Machine Learning, Analysis, Visualizations (Presidential State Data)</a:t>
            </a:r>
          </a:p>
          <a:p>
            <a:r>
              <a:rPr lang="en-IN" dirty="0"/>
              <a:t>McKenna : Data Cleaning, Machine Learning, Analysis, Visualizations (</a:t>
            </a:r>
            <a:r>
              <a:rPr lang="en-IN" dirty="0" err="1"/>
              <a:t>House_Data</a:t>
            </a:r>
            <a:r>
              <a:rPr lang="en-IN" dirty="0"/>
              <a:t>)</a:t>
            </a:r>
          </a:p>
          <a:p>
            <a:r>
              <a:rPr lang="en-IN" dirty="0"/>
              <a:t>Simar : SQL, AWS, Local </a:t>
            </a:r>
            <a:r>
              <a:rPr lang="en-IN" dirty="0" err="1"/>
              <a:t>Host,Presentation</a:t>
            </a:r>
            <a:endParaRPr lang="en-IN" dirty="0"/>
          </a:p>
          <a:p>
            <a:r>
              <a:rPr lang="en-IN" dirty="0"/>
              <a:t>Srinivas: Data Cleaning, Machine Learning, Analysis, Visualizations (</a:t>
            </a:r>
            <a:r>
              <a:rPr lang="en-IN" dirty="0" err="1"/>
              <a:t>Senate_Data</a:t>
            </a:r>
            <a:r>
              <a:rPr lang="en-IN" dirty="0"/>
              <a:t>)</a:t>
            </a:r>
          </a:p>
          <a:p>
            <a:r>
              <a:rPr lang="en-IN" dirty="0"/>
              <a:t>Akash : Presentation</a:t>
            </a:r>
          </a:p>
        </p:txBody>
      </p:sp>
      <p:sp>
        <p:nvSpPr>
          <p:cNvPr id="4" name="Slide Number Placeholder 3">
            <a:extLst>
              <a:ext uri="{FF2B5EF4-FFF2-40B4-BE49-F238E27FC236}">
                <a16:creationId xmlns:a16="http://schemas.microsoft.com/office/drawing/2014/main" id="{396D1505-C9E7-44E2-AA81-9D9A966FA983}"/>
              </a:ext>
            </a:extLst>
          </p:cNvPr>
          <p:cNvSpPr>
            <a:spLocks noGrp="1"/>
          </p:cNvSpPr>
          <p:nvPr>
            <p:ph type="sldNum" sz="quarter" idx="12"/>
          </p:nvPr>
        </p:nvSpPr>
        <p:spPr/>
        <p:txBody>
          <a:bodyPr/>
          <a:lstStyle/>
          <a:p>
            <a:fld id="{55B19678-1DA7-2541-A8B2-7EB12BE5B5E7}" type="slidenum">
              <a:rPr lang="en-US" smtClean="0"/>
              <a:t>4</a:t>
            </a:fld>
            <a:endParaRPr lang="en-US"/>
          </a:p>
        </p:txBody>
      </p:sp>
    </p:spTree>
    <p:extLst>
      <p:ext uri="{BB962C8B-B14F-4D97-AF65-F5344CB8AC3E}">
        <p14:creationId xmlns:p14="http://schemas.microsoft.com/office/powerpoint/2010/main" val="3483357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EBB8-8F09-49A4-BE04-9ABD8D0E3893}"/>
              </a:ext>
            </a:extLst>
          </p:cNvPr>
          <p:cNvSpPr>
            <a:spLocks noGrp="1"/>
          </p:cNvSpPr>
          <p:nvPr>
            <p:ph type="title"/>
          </p:nvPr>
        </p:nvSpPr>
        <p:spPr/>
        <p:txBody>
          <a:bodyPr/>
          <a:lstStyle/>
          <a:p>
            <a:r>
              <a:rPr lang="en-IN" dirty="0"/>
              <a:t>Data Sources</a:t>
            </a:r>
          </a:p>
        </p:txBody>
      </p:sp>
      <p:sp>
        <p:nvSpPr>
          <p:cNvPr id="3" name="Content Placeholder 2">
            <a:extLst>
              <a:ext uri="{FF2B5EF4-FFF2-40B4-BE49-F238E27FC236}">
                <a16:creationId xmlns:a16="http://schemas.microsoft.com/office/drawing/2014/main" id="{CBE2B3BA-5D82-4140-A92B-DF8252206F2A}"/>
              </a:ext>
            </a:extLst>
          </p:cNvPr>
          <p:cNvSpPr>
            <a:spLocks noGrp="1"/>
          </p:cNvSpPr>
          <p:nvPr>
            <p:ph idx="1"/>
          </p:nvPr>
        </p:nvSpPr>
        <p:spPr/>
        <p:txBody>
          <a:bodyPr/>
          <a:lstStyle/>
          <a:p>
            <a:r>
              <a:rPr lang="en-IN" b="0" i="0" u="sng" dirty="0">
                <a:solidFill>
                  <a:srgbClr val="0366D6"/>
                </a:solidFill>
                <a:effectLst/>
                <a:latin typeface="-apple-system"/>
                <a:hlinkClick r:id="rId2"/>
              </a:rPr>
              <a:t>https://electionlab.mit.edu/data</a:t>
            </a:r>
            <a:r>
              <a:rPr lang="en-IN" b="0" i="0" dirty="0">
                <a:solidFill>
                  <a:srgbClr val="24292E"/>
                </a:solidFill>
                <a:effectLst/>
                <a:latin typeface="-apple-system"/>
              </a:rPr>
              <a:t> </a:t>
            </a:r>
          </a:p>
          <a:p>
            <a:r>
              <a:rPr lang="en-IN" b="0" i="0" u="none" strike="noStrike" dirty="0">
                <a:solidFill>
                  <a:srgbClr val="0366D6"/>
                </a:solidFill>
                <a:effectLst/>
                <a:latin typeface="-apple-system"/>
                <a:hlinkClick r:id="rId3"/>
              </a:rPr>
              <a:t>https://www.kaggle.com/eliasdabbas/us-midterm-elections-2018-on-google-search</a:t>
            </a:r>
            <a:endParaRPr lang="en-IN" b="0" i="0" u="none" strike="noStrike" dirty="0">
              <a:solidFill>
                <a:srgbClr val="0366D6"/>
              </a:solidFill>
              <a:effectLst/>
              <a:latin typeface="-apple-system"/>
            </a:endParaRPr>
          </a:p>
          <a:p>
            <a:r>
              <a:rPr lang="en-IN" b="0" i="0" dirty="0">
                <a:solidFill>
                  <a:srgbClr val="24292E"/>
                </a:solidFill>
                <a:effectLst/>
                <a:latin typeface="-apple-system"/>
              </a:rPr>
              <a:t> </a:t>
            </a:r>
            <a:r>
              <a:rPr lang="en-IN" b="0" i="0" u="none" strike="noStrike" dirty="0">
                <a:solidFill>
                  <a:srgbClr val="0366D6"/>
                </a:solidFill>
                <a:effectLst/>
                <a:latin typeface="-apple-system"/>
                <a:hlinkClick r:id="rId4"/>
              </a:rPr>
              <a:t>https://www.kaggle.com/benhamner/2016-us-election?select=primary_results.csv</a:t>
            </a:r>
            <a:endParaRPr lang="en-IN" dirty="0"/>
          </a:p>
        </p:txBody>
      </p:sp>
      <p:sp>
        <p:nvSpPr>
          <p:cNvPr id="4" name="Slide Number Placeholder 3">
            <a:extLst>
              <a:ext uri="{FF2B5EF4-FFF2-40B4-BE49-F238E27FC236}">
                <a16:creationId xmlns:a16="http://schemas.microsoft.com/office/drawing/2014/main" id="{38607BDD-79C9-4295-97CC-820854C5BB29}"/>
              </a:ext>
            </a:extLst>
          </p:cNvPr>
          <p:cNvSpPr>
            <a:spLocks noGrp="1"/>
          </p:cNvSpPr>
          <p:nvPr>
            <p:ph type="sldNum" sz="quarter" idx="12"/>
          </p:nvPr>
        </p:nvSpPr>
        <p:spPr/>
        <p:txBody>
          <a:bodyPr/>
          <a:lstStyle/>
          <a:p>
            <a:fld id="{55B19678-1DA7-2541-A8B2-7EB12BE5B5E7}" type="slidenum">
              <a:rPr lang="en-US" smtClean="0"/>
              <a:t>5</a:t>
            </a:fld>
            <a:endParaRPr lang="en-US"/>
          </a:p>
        </p:txBody>
      </p:sp>
    </p:spTree>
    <p:extLst>
      <p:ext uri="{BB962C8B-B14F-4D97-AF65-F5344CB8AC3E}">
        <p14:creationId xmlns:p14="http://schemas.microsoft.com/office/powerpoint/2010/main" val="2632260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11214-71E8-478F-AFDF-A0B36C27A7D6}"/>
              </a:ext>
            </a:extLst>
          </p:cNvPr>
          <p:cNvSpPr>
            <a:spLocks noGrp="1"/>
          </p:cNvSpPr>
          <p:nvPr>
            <p:ph type="title"/>
          </p:nvPr>
        </p:nvSpPr>
        <p:spPr/>
        <p:txBody>
          <a:bodyPr/>
          <a:lstStyle/>
          <a:p>
            <a:r>
              <a:rPr lang="en-IN" dirty="0" err="1"/>
              <a:t>Pg</a:t>
            </a:r>
            <a:r>
              <a:rPr lang="en-IN" dirty="0"/>
              <a:t> Admin Work </a:t>
            </a:r>
            <a:br>
              <a:rPr lang="en-IN" dirty="0"/>
            </a:br>
            <a:r>
              <a:rPr lang="en-IN" dirty="0"/>
              <a:t>House Elections Table </a:t>
            </a:r>
          </a:p>
        </p:txBody>
      </p:sp>
      <p:pic>
        <p:nvPicPr>
          <p:cNvPr id="6" name="Content Placeholder 5">
            <a:extLst>
              <a:ext uri="{FF2B5EF4-FFF2-40B4-BE49-F238E27FC236}">
                <a16:creationId xmlns:a16="http://schemas.microsoft.com/office/drawing/2014/main" id="{801FEB65-562E-4D29-9911-DCB6C57E7133}"/>
              </a:ext>
            </a:extLst>
          </p:cNvPr>
          <p:cNvPicPr>
            <a:picLocks noGrp="1" noChangeAspect="1"/>
          </p:cNvPicPr>
          <p:nvPr>
            <p:ph idx="1"/>
          </p:nvPr>
        </p:nvPicPr>
        <p:blipFill>
          <a:blip r:embed="rId2"/>
          <a:stretch>
            <a:fillRect/>
          </a:stretch>
        </p:blipFill>
        <p:spPr>
          <a:xfrm>
            <a:off x="1566291" y="2160588"/>
            <a:ext cx="6819455" cy="3881437"/>
          </a:xfrm>
        </p:spPr>
      </p:pic>
      <p:sp>
        <p:nvSpPr>
          <p:cNvPr id="4" name="Slide Number Placeholder 3">
            <a:extLst>
              <a:ext uri="{FF2B5EF4-FFF2-40B4-BE49-F238E27FC236}">
                <a16:creationId xmlns:a16="http://schemas.microsoft.com/office/drawing/2014/main" id="{EAF7C836-3026-47A9-8749-6321B1C3649E}"/>
              </a:ext>
            </a:extLst>
          </p:cNvPr>
          <p:cNvSpPr>
            <a:spLocks noGrp="1"/>
          </p:cNvSpPr>
          <p:nvPr>
            <p:ph type="sldNum" sz="quarter" idx="12"/>
          </p:nvPr>
        </p:nvSpPr>
        <p:spPr/>
        <p:txBody>
          <a:bodyPr/>
          <a:lstStyle/>
          <a:p>
            <a:fld id="{55B19678-1DA7-2541-A8B2-7EB12BE5B5E7}" type="slidenum">
              <a:rPr lang="en-US" smtClean="0"/>
              <a:t>6</a:t>
            </a:fld>
            <a:endParaRPr lang="en-US"/>
          </a:p>
        </p:txBody>
      </p:sp>
    </p:spTree>
    <p:extLst>
      <p:ext uri="{BB962C8B-B14F-4D97-AF65-F5344CB8AC3E}">
        <p14:creationId xmlns:p14="http://schemas.microsoft.com/office/powerpoint/2010/main" val="2738145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E1915-527D-4F5A-9BAF-F3992A09248F}"/>
              </a:ext>
            </a:extLst>
          </p:cNvPr>
          <p:cNvSpPr>
            <a:spLocks noGrp="1"/>
          </p:cNvSpPr>
          <p:nvPr>
            <p:ph type="title"/>
          </p:nvPr>
        </p:nvSpPr>
        <p:spPr/>
        <p:txBody>
          <a:bodyPr/>
          <a:lstStyle/>
          <a:p>
            <a:r>
              <a:rPr lang="en-IN" dirty="0"/>
              <a:t>Presidential Elections Table </a:t>
            </a:r>
          </a:p>
        </p:txBody>
      </p:sp>
      <p:sp>
        <p:nvSpPr>
          <p:cNvPr id="4" name="Slide Number Placeholder 3">
            <a:extLst>
              <a:ext uri="{FF2B5EF4-FFF2-40B4-BE49-F238E27FC236}">
                <a16:creationId xmlns:a16="http://schemas.microsoft.com/office/drawing/2014/main" id="{52B51C1A-63F5-4F52-8800-82687B4976A8}"/>
              </a:ext>
            </a:extLst>
          </p:cNvPr>
          <p:cNvSpPr>
            <a:spLocks noGrp="1"/>
          </p:cNvSpPr>
          <p:nvPr>
            <p:ph type="sldNum" sz="quarter" idx="12"/>
          </p:nvPr>
        </p:nvSpPr>
        <p:spPr/>
        <p:txBody>
          <a:bodyPr/>
          <a:lstStyle/>
          <a:p>
            <a:fld id="{55B19678-1DA7-2541-A8B2-7EB12BE5B5E7}" type="slidenum">
              <a:rPr lang="en-US" smtClean="0"/>
              <a:t>7</a:t>
            </a:fld>
            <a:endParaRPr lang="en-US"/>
          </a:p>
        </p:txBody>
      </p:sp>
      <p:pic>
        <p:nvPicPr>
          <p:cNvPr id="14" name="Content Placeholder 13">
            <a:extLst>
              <a:ext uri="{FF2B5EF4-FFF2-40B4-BE49-F238E27FC236}">
                <a16:creationId xmlns:a16="http://schemas.microsoft.com/office/drawing/2014/main" id="{7F0D9D48-9CC8-4AA3-8DF5-EB9F28B9B94A}"/>
              </a:ext>
            </a:extLst>
          </p:cNvPr>
          <p:cNvPicPr>
            <a:picLocks noGrp="1" noChangeAspect="1"/>
          </p:cNvPicPr>
          <p:nvPr>
            <p:ph idx="1"/>
          </p:nvPr>
        </p:nvPicPr>
        <p:blipFill>
          <a:blip r:embed="rId2"/>
          <a:stretch>
            <a:fillRect/>
          </a:stretch>
        </p:blipFill>
        <p:spPr>
          <a:xfrm>
            <a:off x="1582794" y="2160588"/>
            <a:ext cx="6786449" cy="3881437"/>
          </a:xfrm>
        </p:spPr>
      </p:pic>
    </p:spTree>
    <p:extLst>
      <p:ext uri="{BB962C8B-B14F-4D97-AF65-F5344CB8AC3E}">
        <p14:creationId xmlns:p14="http://schemas.microsoft.com/office/powerpoint/2010/main" val="13467565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C7A7B-AD45-4CB3-8943-82CC1B8D11F5}"/>
              </a:ext>
            </a:extLst>
          </p:cNvPr>
          <p:cNvSpPr>
            <a:spLocks noGrp="1"/>
          </p:cNvSpPr>
          <p:nvPr>
            <p:ph type="title"/>
          </p:nvPr>
        </p:nvSpPr>
        <p:spPr/>
        <p:txBody>
          <a:bodyPr/>
          <a:lstStyle/>
          <a:p>
            <a:r>
              <a:rPr lang="en-IN" dirty="0"/>
              <a:t>Senate Elections Table</a:t>
            </a:r>
          </a:p>
        </p:txBody>
      </p:sp>
      <p:pic>
        <p:nvPicPr>
          <p:cNvPr id="6" name="Content Placeholder 5">
            <a:extLst>
              <a:ext uri="{FF2B5EF4-FFF2-40B4-BE49-F238E27FC236}">
                <a16:creationId xmlns:a16="http://schemas.microsoft.com/office/drawing/2014/main" id="{3476F9F4-86DB-4169-9D96-0C11317E17EB}"/>
              </a:ext>
            </a:extLst>
          </p:cNvPr>
          <p:cNvPicPr>
            <a:picLocks noGrp="1" noChangeAspect="1"/>
          </p:cNvPicPr>
          <p:nvPr>
            <p:ph idx="1"/>
          </p:nvPr>
        </p:nvPicPr>
        <p:blipFill>
          <a:blip r:embed="rId2"/>
          <a:stretch>
            <a:fillRect/>
          </a:stretch>
        </p:blipFill>
        <p:spPr>
          <a:xfrm>
            <a:off x="1451714" y="2160588"/>
            <a:ext cx="7048609" cy="3881437"/>
          </a:xfrm>
        </p:spPr>
      </p:pic>
      <p:sp>
        <p:nvSpPr>
          <p:cNvPr id="4" name="Slide Number Placeholder 3">
            <a:extLst>
              <a:ext uri="{FF2B5EF4-FFF2-40B4-BE49-F238E27FC236}">
                <a16:creationId xmlns:a16="http://schemas.microsoft.com/office/drawing/2014/main" id="{83CF6EF8-B0A0-4EB4-B797-A5C13F018B3F}"/>
              </a:ext>
            </a:extLst>
          </p:cNvPr>
          <p:cNvSpPr>
            <a:spLocks noGrp="1"/>
          </p:cNvSpPr>
          <p:nvPr>
            <p:ph type="sldNum" sz="quarter" idx="12"/>
          </p:nvPr>
        </p:nvSpPr>
        <p:spPr/>
        <p:txBody>
          <a:bodyPr/>
          <a:lstStyle/>
          <a:p>
            <a:fld id="{55B19678-1DA7-2541-A8B2-7EB12BE5B5E7}" type="slidenum">
              <a:rPr lang="en-US" smtClean="0"/>
              <a:t>8</a:t>
            </a:fld>
            <a:endParaRPr lang="en-US"/>
          </a:p>
        </p:txBody>
      </p:sp>
    </p:spTree>
    <p:extLst>
      <p:ext uri="{BB962C8B-B14F-4D97-AF65-F5344CB8AC3E}">
        <p14:creationId xmlns:p14="http://schemas.microsoft.com/office/powerpoint/2010/main" val="31581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FADAC2-591D-446A-987A-ED43B81FC530}"/>
              </a:ext>
            </a:extLst>
          </p:cNvPr>
          <p:cNvSpPr>
            <a:spLocks noGrp="1"/>
          </p:cNvSpPr>
          <p:nvPr>
            <p:ph type="title"/>
          </p:nvPr>
        </p:nvSpPr>
        <p:spPr/>
        <p:txBody>
          <a:bodyPr/>
          <a:lstStyle/>
          <a:p>
            <a:r>
              <a:rPr lang="en-IN" dirty="0"/>
              <a:t>AWS Connection With Database</a:t>
            </a:r>
          </a:p>
        </p:txBody>
      </p:sp>
      <p:pic>
        <p:nvPicPr>
          <p:cNvPr id="6" name="Content Placeholder 5">
            <a:extLst>
              <a:ext uri="{FF2B5EF4-FFF2-40B4-BE49-F238E27FC236}">
                <a16:creationId xmlns:a16="http://schemas.microsoft.com/office/drawing/2014/main" id="{BA1533FB-EB6D-4AA4-B5E8-DED9B3BB0BDA}"/>
              </a:ext>
            </a:extLst>
          </p:cNvPr>
          <p:cNvPicPr>
            <a:picLocks noGrp="1" noChangeAspect="1"/>
          </p:cNvPicPr>
          <p:nvPr>
            <p:ph idx="1"/>
          </p:nvPr>
        </p:nvPicPr>
        <p:blipFill>
          <a:blip r:embed="rId2"/>
          <a:stretch>
            <a:fillRect/>
          </a:stretch>
        </p:blipFill>
        <p:spPr>
          <a:xfrm>
            <a:off x="677334" y="1426265"/>
            <a:ext cx="8863702" cy="4191000"/>
          </a:xfrm>
        </p:spPr>
      </p:pic>
      <p:sp>
        <p:nvSpPr>
          <p:cNvPr id="4" name="Slide Number Placeholder 3">
            <a:extLst>
              <a:ext uri="{FF2B5EF4-FFF2-40B4-BE49-F238E27FC236}">
                <a16:creationId xmlns:a16="http://schemas.microsoft.com/office/drawing/2014/main" id="{DAB0E8E1-FCA9-44F3-9816-E02DBA3DC905}"/>
              </a:ext>
            </a:extLst>
          </p:cNvPr>
          <p:cNvSpPr>
            <a:spLocks noGrp="1"/>
          </p:cNvSpPr>
          <p:nvPr>
            <p:ph type="sldNum" sz="quarter" idx="12"/>
          </p:nvPr>
        </p:nvSpPr>
        <p:spPr/>
        <p:txBody>
          <a:bodyPr/>
          <a:lstStyle/>
          <a:p>
            <a:fld id="{55B19678-1DA7-2541-A8B2-7EB12BE5B5E7}" type="slidenum">
              <a:rPr lang="en-US" smtClean="0"/>
              <a:t>9</a:t>
            </a:fld>
            <a:endParaRPr lang="en-US"/>
          </a:p>
        </p:txBody>
      </p:sp>
    </p:spTree>
    <p:extLst>
      <p:ext uri="{BB962C8B-B14F-4D97-AF65-F5344CB8AC3E}">
        <p14:creationId xmlns:p14="http://schemas.microsoft.com/office/powerpoint/2010/main" val="987166912"/>
      </p:ext>
    </p:extLst>
  </p:cSld>
  <p:clrMapOvr>
    <a:masterClrMapping/>
  </p:clrMapOvr>
</p:sld>
</file>

<file path=ppt/theme/theme1.xml><?xml version="1.0" encoding="utf-8"?>
<a:theme xmlns:a="http://schemas.openxmlformats.org/drawingml/2006/main" name="Face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350</Words>
  <Application>Microsoft Office PowerPoint</Application>
  <PresentationFormat>Widescreen</PresentationFormat>
  <Paragraphs>57</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-apple-system</vt:lpstr>
      <vt:lpstr>Arial</vt:lpstr>
      <vt:lpstr>Calibri</vt:lpstr>
      <vt:lpstr>Trebuchet MS</vt:lpstr>
      <vt:lpstr>Wingdings 3</vt:lpstr>
      <vt:lpstr>Facet</vt:lpstr>
      <vt:lpstr> </vt:lpstr>
      <vt:lpstr>PowerPoint Presentation</vt:lpstr>
      <vt:lpstr>Research Outcomes</vt:lpstr>
      <vt:lpstr>Breakdown Of Tasks</vt:lpstr>
      <vt:lpstr>Data Sources</vt:lpstr>
      <vt:lpstr>Pg Admin Work  House Elections Table </vt:lpstr>
      <vt:lpstr>Presidential Elections Table </vt:lpstr>
      <vt:lpstr>Senate Elections Table</vt:lpstr>
      <vt:lpstr>AWS Connection With Database</vt:lpstr>
      <vt:lpstr>House Election Table </vt:lpstr>
      <vt:lpstr>Presidential ElectionTable </vt:lpstr>
      <vt:lpstr>Senate Election Table</vt:lpstr>
      <vt:lpstr>States by Party in  House of Representatives</vt:lpstr>
      <vt:lpstr>Votes by Party in House Elections </vt:lpstr>
      <vt:lpstr>Senate Data</vt:lpstr>
      <vt:lpstr>Presidential Election 2008</vt:lpstr>
      <vt:lpstr>Presidential Election 2012 </vt:lpstr>
      <vt:lpstr>Presidential Election 2016</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mckenna miranda</dc:creator>
  <cp:lastModifiedBy> </cp:lastModifiedBy>
  <cp:revision>5</cp:revision>
  <dcterms:created xsi:type="dcterms:W3CDTF">2020-08-25T00:58:42Z</dcterms:created>
  <dcterms:modified xsi:type="dcterms:W3CDTF">2020-08-25T02:00:30Z</dcterms:modified>
</cp:coreProperties>
</file>